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73" r:id="rId1"/>
    <p:sldMasterId id="2147483703" r:id="rId2"/>
  </p:sldMasterIdLst>
  <p:notesMasterIdLst>
    <p:notesMasterId r:id="rId4"/>
  </p:notesMasterIdLst>
  <p:sldIdLst>
    <p:sldId id="814" r:id="rId3"/>
  </p:sldIdLst>
  <p:sldSz cx="9906000" cy="6858000" type="A4"/>
  <p:notesSz cx="6797675" cy="9928225"/>
  <p:custDataLst>
    <p:tags r:id="rId5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104" userDrawn="1">
          <p15:clr>
            <a:srgbClr val="A4A3A4"/>
          </p15:clr>
        </p15:guide>
        <p15:guide id="3" pos="3211" userDrawn="1">
          <p15:clr>
            <a:srgbClr val="A4A3A4"/>
          </p15:clr>
        </p15:guide>
        <p15:guide id="4" pos="6114" userDrawn="1">
          <p15:clr>
            <a:srgbClr val="A4A3A4"/>
          </p15:clr>
        </p15:guide>
        <p15:guide id="5" orient="horz" pos="4042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9" userDrawn="1">
          <p15:clr>
            <a:srgbClr val="A4A3A4"/>
          </p15:clr>
        </p15:guide>
        <p15:guide id="3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FFFF"/>
    <a:srgbClr val="006393"/>
    <a:srgbClr val="006600"/>
    <a:srgbClr val="00CC66"/>
    <a:srgbClr val="339933"/>
    <a:srgbClr val="00CC00"/>
    <a:srgbClr val="33CCFF"/>
    <a:srgbClr val="00C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95" autoAdjust="0"/>
  </p:normalViewPr>
  <p:slideViewPr>
    <p:cSldViewPr snapToGrid="0">
      <p:cViewPr varScale="1">
        <p:scale>
          <a:sx n="96" d="100"/>
          <a:sy n="96" d="100"/>
        </p:scale>
        <p:origin x="636" y="72"/>
      </p:cViewPr>
      <p:guideLst>
        <p:guide orient="horz" pos="981"/>
        <p:guide pos="104"/>
        <p:guide pos="3211"/>
        <p:guide pos="6114"/>
        <p:guide orient="horz" pos="4042"/>
        <p:guide orient="horz" pos="1026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684" y="108"/>
      </p:cViewPr>
      <p:guideLst>
        <p:guide orient="horz" pos="3127"/>
        <p:guide pos="213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2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  <a:spAutoFit/>
          </a:bodyPr>
          <a:lstStyle>
            <a:lvl1pPr algn="l" defTabSz="920168" eaLnBrk="0" hangingPunct="0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6" y="3"/>
            <a:ext cx="2944341" cy="2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  <a:spAutoFit/>
          </a:bodyPr>
          <a:lstStyle>
            <a:lvl1pPr algn="r" defTabSz="920168" eaLnBrk="0" hangingPunct="0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746125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433" y="4715407"/>
            <a:ext cx="4988811" cy="123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635351"/>
            <a:ext cx="2944342" cy="2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  <a:spAutoFit/>
          </a:bodyPr>
          <a:lstStyle>
            <a:lvl1pPr algn="l" defTabSz="920168" eaLnBrk="0" hangingPunct="0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6" y="9635351"/>
            <a:ext cx="2944341" cy="2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  <a:spAutoFit/>
          </a:bodyPr>
          <a:lstStyle>
            <a:lvl1pPr algn="r" defTabSz="920168" eaLnBrk="0" hangingPunct="0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fld id="{9ED13669-0094-4201-9F0C-A5B1B94A968E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900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D13669-0094-4201-9F0C-A5B1B94A968E}" type="slidenum">
              <a:rPr lang="en-GB" smtClean="0"/>
              <a:pPr>
                <a:defRPr/>
              </a:pPr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0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 userDrawn="1"/>
        </p:nvSpPr>
        <p:spPr bwMode="auto">
          <a:xfrm>
            <a:off x="44450" y="6637338"/>
            <a:ext cx="9828213" cy="201612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 hasCustomPrompt="1"/>
          </p:nvPr>
        </p:nvSpPr>
        <p:spPr>
          <a:xfrm>
            <a:off x="995680" y="171450"/>
            <a:ext cx="8781732" cy="824230"/>
          </a:xfrm>
          <a:prstGeom prst="rect">
            <a:avLst/>
          </a:prstGeom>
        </p:spPr>
        <p:txBody>
          <a:bodyPr anchor="ctr"/>
          <a:lstStyle>
            <a:lvl1pPr>
              <a:defRPr sz="2800" b="0" i="0"/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0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it/5/53/Logo_Acquedotto_Puglies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230214"/>
            <a:ext cx="827213" cy="75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1698" name="Line 2"/>
          <p:cNvSpPr>
            <a:spLocks noChangeShapeType="1"/>
          </p:cNvSpPr>
          <p:nvPr/>
        </p:nvSpPr>
        <p:spPr bwMode="auto">
          <a:xfrm>
            <a:off x="128588" y="1060768"/>
            <a:ext cx="9629775" cy="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rot="10800000" lIns="0" tIns="0" rIns="0" bIns="0" anchor="ctr" anchorCtr="1"/>
          <a:lstStyle/>
          <a:p>
            <a:pPr algn="ctr" eaLnBrk="0" hangingPunct="0">
              <a:spcBef>
                <a:spcPct val="50000"/>
              </a:spcBef>
              <a:defRPr/>
            </a:pPr>
            <a:endParaRPr lang="it-IT" dirty="0"/>
          </a:p>
        </p:txBody>
      </p: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0" y="6637338"/>
            <a:ext cx="9905999" cy="220662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fld id="{386AE5E1-BA3F-4203-AF6A-38277FC4E862}" type="slidenum">
              <a:rPr lang="it-IT" sz="1200">
                <a:solidFill>
                  <a:schemeClr val="bg1"/>
                </a:solidFill>
              </a:rPr>
              <a:pPr algn="ctr">
                <a:defRPr/>
              </a:pPr>
              <a:t>‹N›</a:t>
            </a:fld>
            <a:endParaRPr lang="it-IT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sldNum="0" hdr="0" dt="0"/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5pPr>
      <a:lvl6pPr marL="4572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6pPr>
      <a:lvl7pPr marL="9144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7pPr>
      <a:lvl8pPr marL="13716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8pPr>
      <a:lvl9pPr marL="18288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4450" y="6637338"/>
            <a:ext cx="9828213" cy="201612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sz="1200" dirty="0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688" y="19050"/>
            <a:ext cx="9828212" cy="201613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sz="1200" dirty="0">
                <a:solidFill>
                  <a:srgbClr val="FFFFFF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516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hf sldNum="0" hdr="0" dt="0"/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1700" b="1" i="1">
          <a:solidFill>
            <a:srgbClr val="000000"/>
          </a:solidFill>
          <a:latin typeface="Arial" charset="0"/>
        </a:defRPr>
      </a:lvl5pPr>
      <a:lvl6pPr marL="4572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6pPr>
      <a:lvl7pPr marL="9144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7pPr>
      <a:lvl8pPr marL="13716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8pPr>
      <a:lvl9pPr marL="18288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D8166D-9074-4DA3-A858-0DDB377B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b="1" dirty="0" smtClean="0">
                <a:solidFill>
                  <a:srgbClr val="003974"/>
                </a:solidFill>
                <a:cs typeface="Arial" panose="020B0604020202020204" pitchFamily="34" charset="0"/>
              </a:rPr>
              <a:t>GLI INTERVENTI SULLA CITTA’ DI BARI </a:t>
            </a:r>
            <a:endParaRPr lang="it-IT" sz="2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035EF70-2608-4EE5-BD49-CA7F8D5E9B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" t="5828" r="3005" b="3354"/>
          <a:stretch/>
        </p:blipFill>
        <p:spPr>
          <a:xfrm>
            <a:off x="1943884" y="1110861"/>
            <a:ext cx="7816750" cy="5427596"/>
          </a:xfrm>
          <a:prstGeom prst="rect">
            <a:avLst/>
          </a:prstGeom>
        </p:spPr>
      </p:pic>
      <p:sp>
        <p:nvSpPr>
          <p:cNvPr id="12" name="Ovale 11">
            <a:extLst>
              <a:ext uri="{FF2B5EF4-FFF2-40B4-BE49-F238E27FC236}">
                <a16:creationId xmlns:a16="http://schemas.microsoft.com/office/drawing/2014/main" id="{D013DA49-F46C-4D44-9EF7-307A939AF5F8}"/>
              </a:ext>
            </a:extLst>
          </p:cNvPr>
          <p:cNvSpPr/>
          <p:nvPr/>
        </p:nvSpPr>
        <p:spPr bwMode="auto">
          <a:xfrm rot="10800000">
            <a:off x="8152833" y="5019336"/>
            <a:ext cx="1374281" cy="1028146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POTENZIAMENTO DEPURATORE DI </a:t>
            </a:r>
            <a:r>
              <a:rPr kumimoji="0" lang="it-IT" sz="10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BARI </a:t>
            </a:r>
            <a:r>
              <a:rPr kumimoji="0" lang="it-IT" sz="1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EST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25,5 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3020461" y="3390141"/>
            <a:ext cx="1423850" cy="1080857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POTENZIAMENTO DEPURATORE DI BARI OVEST</a:t>
            </a: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34,6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98435AC7-F279-4F57-B5A4-B1A461CDF566}"/>
              </a:ext>
            </a:extLst>
          </p:cNvPr>
          <p:cNvSpPr/>
          <p:nvPr/>
        </p:nvSpPr>
        <p:spPr bwMode="auto">
          <a:xfrm rot="18457931">
            <a:off x="4171917" y="3282390"/>
            <a:ext cx="348342" cy="273365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71D6DBE9-FAC4-4998-9961-4659D06B83E8}"/>
              </a:ext>
            </a:extLst>
          </p:cNvPr>
          <p:cNvSpPr/>
          <p:nvPr/>
        </p:nvSpPr>
        <p:spPr bwMode="auto">
          <a:xfrm rot="6586626">
            <a:off x="8663397" y="2724282"/>
            <a:ext cx="535867" cy="299408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AE900214-8B7D-4A35-9614-989E702649F4}"/>
              </a:ext>
            </a:extLst>
          </p:cNvPr>
          <p:cNvSpPr/>
          <p:nvPr/>
        </p:nvSpPr>
        <p:spPr bwMode="auto">
          <a:xfrm rot="13777498">
            <a:off x="8250435" y="4744470"/>
            <a:ext cx="431464" cy="316799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1126234">
            <a:off x="4130288" y="1741863"/>
            <a:ext cx="454067" cy="299408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953E8194-3A4D-4B31-AE72-A31C29033CD3}"/>
              </a:ext>
            </a:extLst>
          </p:cNvPr>
          <p:cNvSpPr/>
          <p:nvPr/>
        </p:nvSpPr>
        <p:spPr bwMode="auto">
          <a:xfrm rot="10800000">
            <a:off x="4421447" y="4874799"/>
            <a:ext cx="1589317" cy="1080858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POTENZIAMENTO RETI BARI QUARTIERI PERIFERICI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16,5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60509522-F635-41CA-A638-9403552A6C3E}"/>
              </a:ext>
            </a:extLst>
          </p:cNvPr>
          <p:cNvSpPr/>
          <p:nvPr/>
        </p:nvSpPr>
        <p:spPr bwMode="auto">
          <a:xfrm rot="18457931">
            <a:off x="5817812" y="4866972"/>
            <a:ext cx="348342" cy="273365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C987B248-CB4C-4D25-9A6D-1FC6D064A6C3}"/>
              </a:ext>
            </a:extLst>
          </p:cNvPr>
          <p:cNvSpPr/>
          <p:nvPr/>
        </p:nvSpPr>
        <p:spPr bwMode="auto">
          <a:xfrm rot="13777498">
            <a:off x="4446595" y="4658810"/>
            <a:ext cx="431464" cy="316799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CF9364A-E2C2-4842-9401-2E8E3F6FB984}"/>
              </a:ext>
            </a:extLst>
          </p:cNvPr>
          <p:cNvSpPr/>
          <p:nvPr/>
        </p:nvSpPr>
        <p:spPr bwMode="auto">
          <a:xfrm rot="10800000">
            <a:off x="4790526" y="3655078"/>
            <a:ext cx="1818907" cy="1001078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RIFUNZIONALIZZAZIONE RETI CANALE PICONE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29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4727266" y="2571204"/>
            <a:ext cx="1280725" cy="972172"/>
          </a:xfrm>
          <a:prstGeom prst="ellipse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MANUTENZIONE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STRAORDINARIA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PICONE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2,3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4557032" y="1526393"/>
            <a:ext cx="1423850" cy="1080857"/>
          </a:xfrm>
          <a:prstGeom prst="ellipse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MST IMPIANTO  </a:t>
            </a:r>
            <a:r>
              <a:rPr lang="it-IT" sz="1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DI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SOLLEVAMENTO</a:t>
            </a: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ISF “L1” – </a:t>
            </a:r>
            <a:r>
              <a:rPr lang="it-IT" sz="1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L.MARE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IX MAGGIO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6403028" y="4826359"/>
            <a:ext cx="1423850" cy="1080857"/>
          </a:xfrm>
          <a:prstGeom prst="ellipse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MANUTENZIONE STRAORDINARIA DEPURATORE DI BARI EST</a:t>
            </a: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8124070">
            <a:off x="4384590" y="2444476"/>
            <a:ext cx="454067" cy="299408"/>
          </a:xfrm>
          <a:prstGeom prst="rightArrow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Freccia a destra 28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18937382">
            <a:off x="7656393" y="4675268"/>
            <a:ext cx="466704" cy="316863"/>
          </a:xfrm>
          <a:prstGeom prst="rightArrow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ACF9364A-E2C2-4842-9401-2E8E3F6FB984}"/>
              </a:ext>
            </a:extLst>
          </p:cNvPr>
          <p:cNvSpPr/>
          <p:nvPr/>
        </p:nvSpPr>
        <p:spPr bwMode="auto">
          <a:xfrm rot="10800000">
            <a:off x="5952235" y="1826803"/>
            <a:ext cx="1384783" cy="799281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RISANAMENTO RETI IDRICHE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8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ACF9364A-E2C2-4842-9401-2E8E3F6FB984}"/>
              </a:ext>
            </a:extLst>
          </p:cNvPr>
          <p:cNvSpPr/>
          <p:nvPr/>
        </p:nvSpPr>
        <p:spPr bwMode="auto">
          <a:xfrm rot="10800000">
            <a:off x="6784767" y="2500792"/>
            <a:ext cx="1564022" cy="965864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POTENZIAMENTO IMPIANTO FOGNA</a:t>
            </a:r>
          </a:p>
          <a:p>
            <a:pPr algn="ctr"/>
            <a:r>
              <a:rPr kumimoji="0" lang="it-IT" sz="1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TORRE</a:t>
            </a:r>
            <a:r>
              <a:rPr kumimoji="0" lang="it-IT" sz="1000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DEL DIAVOLO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20,4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2" name="Freccia a destra 31">
            <a:extLst>
              <a:ext uri="{FF2B5EF4-FFF2-40B4-BE49-F238E27FC236}">
                <a16:creationId xmlns:a16="http://schemas.microsoft.com/office/drawing/2014/main" id="{71D6DBE9-FAC4-4998-9961-4659D06B83E8}"/>
              </a:ext>
            </a:extLst>
          </p:cNvPr>
          <p:cNvSpPr/>
          <p:nvPr/>
        </p:nvSpPr>
        <p:spPr bwMode="auto">
          <a:xfrm rot="4554013">
            <a:off x="7656826" y="3414630"/>
            <a:ext cx="409624" cy="312011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8339729" y="3841992"/>
            <a:ext cx="1362042" cy="869578"/>
          </a:xfrm>
          <a:prstGeom prst="ellipse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SOSTITUZIONE CONDOTTA PREMENTE TORRE DEL DIAVOLO</a:t>
            </a:r>
          </a:p>
          <a:p>
            <a:pPr algn="ctr"/>
            <a:r>
              <a:rPr kumimoji="0" lang="it-IT" sz="9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6,5 M€</a:t>
            </a:r>
            <a:endParaRPr kumimoji="0" lang="it-IT" sz="9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0D17F7A0-3129-40AB-8A3C-42B083027BF2}"/>
              </a:ext>
            </a:extLst>
          </p:cNvPr>
          <p:cNvSpPr/>
          <p:nvPr/>
        </p:nvSpPr>
        <p:spPr bwMode="auto">
          <a:xfrm rot="10800000">
            <a:off x="6609574" y="3928238"/>
            <a:ext cx="1090866" cy="856000"/>
          </a:xfrm>
          <a:prstGeom prst="ellipse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MST TORRE DEL DIAVOLO</a:t>
            </a:r>
          </a:p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1,5 M€</a:t>
            </a:r>
          </a:p>
        </p:txBody>
      </p:sp>
      <p:sp>
        <p:nvSpPr>
          <p:cNvPr id="35" name="Freccia a destra 34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18924084">
            <a:off x="7543149" y="3918379"/>
            <a:ext cx="466704" cy="316863"/>
          </a:xfrm>
          <a:prstGeom prst="rightArrow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Freccia a destra 35">
            <a:extLst>
              <a:ext uri="{FF2B5EF4-FFF2-40B4-BE49-F238E27FC236}">
                <a16:creationId xmlns:a16="http://schemas.microsoft.com/office/drawing/2014/main" id="{71D6DBE9-FAC4-4998-9961-4659D06B83E8}"/>
              </a:ext>
            </a:extLst>
          </p:cNvPr>
          <p:cNvSpPr/>
          <p:nvPr/>
        </p:nvSpPr>
        <p:spPr bwMode="auto">
          <a:xfrm rot="6058549">
            <a:off x="6197038" y="2729565"/>
            <a:ext cx="672664" cy="353556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Freccia a destra 36">
            <a:extLst>
              <a:ext uri="{FF2B5EF4-FFF2-40B4-BE49-F238E27FC236}">
                <a16:creationId xmlns:a16="http://schemas.microsoft.com/office/drawing/2014/main" id="{60509522-F635-41CA-A638-9403552A6C3E}"/>
              </a:ext>
            </a:extLst>
          </p:cNvPr>
          <p:cNvSpPr/>
          <p:nvPr/>
        </p:nvSpPr>
        <p:spPr bwMode="auto">
          <a:xfrm rot="18457931">
            <a:off x="5847942" y="3483819"/>
            <a:ext cx="429194" cy="273365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11991923">
            <a:off x="7989728" y="3905516"/>
            <a:ext cx="466704" cy="316863"/>
          </a:xfrm>
          <a:prstGeom prst="rightArrow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Freccia a destra 38">
            <a:extLst>
              <a:ext uri="{FF2B5EF4-FFF2-40B4-BE49-F238E27FC236}">
                <a16:creationId xmlns:a16="http://schemas.microsoft.com/office/drawing/2014/main" id="{BE758795-6A06-4BB5-B844-14BF6991EA15}"/>
              </a:ext>
            </a:extLst>
          </p:cNvPr>
          <p:cNvSpPr/>
          <p:nvPr/>
        </p:nvSpPr>
        <p:spPr bwMode="auto">
          <a:xfrm rot="1352648">
            <a:off x="5900490" y="3134748"/>
            <a:ext cx="466704" cy="316863"/>
          </a:xfrm>
          <a:prstGeom prst="rightArrow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207791" y="2746197"/>
            <a:ext cx="1384191" cy="73866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5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39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Importo </a:t>
            </a:r>
          </a:p>
          <a:p>
            <a:pPr algn="ctr"/>
            <a:r>
              <a:rPr lang="it-IT" dirty="0">
                <a:solidFill>
                  <a:srgbClr val="0039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Totale Investimenti</a:t>
            </a:r>
          </a:p>
        </p:txBody>
      </p:sp>
      <p:sp>
        <p:nvSpPr>
          <p:cNvPr id="41" name="Ovale 40"/>
          <p:cNvSpPr/>
          <p:nvPr/>
        </p:nvSpPr>
        <p:spPr bwMode="auto">
          <a:xfrm rot="10800000">
            <a:off x="399576" y="3850458"/>
            <a:ext cx="1184432" cy="868005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solidFill>
                  <a:srgbClr val="006393"/>
                </a:solidFill>
              </a:rPr>
              <a:t>~ 230M€</a:t>
            </a:r>
            <a:endParaRPr kumimoji="0" lang="it-IT" sz="1400" b="1" i="0" u="none" strike="noStrike" cap="none" normalizeH="0" baseline="0" dirty="0" smtClean="0">
              <a:ln>
                <a:noFill/>
              </a:ln>
              <a:solidFill>
                <a:srgbClr val="006393"/>
              </a:solidFill>
              <a:effectLst/>
            </a:endParaRPr>
          </a:p>
        </p:txBody>
      </p:sp>
      <p:sp>
        <p:nvSpPr>
          <p:cNvPr id="42" name="RedCircle2"/>
          <p:cNvSpPr>
            <a:spLocks noEditPoints="1"/>
          </p:cNvSpPr>
          <p:nvPr/>
        </p:nvSpPr>
        <p:spPr bwMode="auto">
          <a:xfrm rot="501819">
            <a:off x="146966" y="3685719"/>
            <a:ext cx="1547695" cy="1017301"/>
          </a:xfrm>
          <a:custGeom>
            <a:avLst/>
            <a:gdLst>
              <a:gd name="T0" fmla="*/ 1538 w 1776"/>
              <a:gd name="T1" fmla="*/ 876 h 1168"/>
              <a:gd name="T2" fmla="*/ 1733 w 1776"/>
              <a:gd name="T3" fmla="*/ 464 h 1168"/>
              <a:gd name="T4" fmla="*/ 1538 w 1776"/>
              <a:gd name="T5" fmla="*/ 883 h 1168"/>
              <a:gd name="T6" fmla="*/ 1664 w 1776"/>
              <a:gd name="T7" fmla="*/ 286 h 1168"/>
              <a:gd name="T8" fmla="*/ 553 w 1776"/>
              <a:gd name="T9" fmla="*/ 1111 h 1168"/>
              <a:gd name="T10" fmla="*/ 70 w 1776"/>
              <a:gd name="T11" fmla="*/ 921 h 1168"/>
              <a:gd name="T12" fmla="*/ 239 w 1776"/>
              <a:gd name="T13" fmla="*/ 515 h 1168"/>
              <a:gd name="T14" fmla="*/ 1482 w 1776"/>
              <a:gd name="T15" fmla="*/ 927 h 1168"/>
              <a:gd name="T16" fmla="*/ 145 w 1776"/>
              <a:gd name="T17" fmla="*/ 604 h 1168"/>
              <a:gd name="T18" fmla="*/ 1620 w 1776"/>
              <a:gd name="T19" fmla="*/ 807 h 1168"/>
              <a:gd name="T20" fmla="*/ 327 w 1776"/>
              <a:gd name="T21" fmla="*/ 451 h 1168"/>
              <a:gd name="T22" fmla="*/ 1733 w 1776"/>
              <a:gd name="T23" fmla="*/ 515 h 1168"/>
              <a:gd name="T24" fmla="*/ 1011 w 1776"/>
              <a:gd name="T25" fmla="*/ 235 h 1168"/>
              <a:gd name="T26" fmla="*/ 1726 w 1776"/>
              <a:gd name="T27" fmla="*/ 400 h 1168"/>
              <a:gd name="T28" fmla="*/ 1532 w 1776"/>
              <a:gd name="T29" fmla="*/ 115 h 1168"/>
              <a:gd name="T30" fmla="*/ 653 w 1776"/>
              <a:gd name="T31" fmla="*/ 58 h 1168"/>
              <a:gd name="T32" fmla="*/ 1726 w 1776"/>
              <a:gd name="T33" fmla="*/ 292 h 1168"/>
              <a:gd name="T34" fmla="*/ 1776 w 1776"/>
              <a:gd name="T35" fmla="*/ 489 h 1168"/>
              <a:gd name="T36" fmla="*/ 1325 w 1776"/>
              <a:gd name="T37" fmla="*/ 997 h 1168"/>
              <a:gd name="T38" fmla="*/ 998 w 1776"/>
              <a:gd name="T39" fmla="*/ 32 h 1168"/>
              <a:gd name="T40" fmla="*/ 904 w 1776"/>
              <a:gd name="T41" fmla="*/ 39 h 1168"/>
              <a:gd name="T42" fmla="*/ 1475 w 1776"/>
              <a:gd name="T43" fmla="*/ 121 h 1168"/>
              <a:gd name="T44" fmla="*/ 13 w 1776"/>
              <a:gd name="T45" fmla="*/ 870 h 1168"/>
              <a:gd name="T46" fmla="*/ 1695 w 1776"/>
              <a:gd name="T47" fmla="*/ 324 h 1168"/>
              <a:gd name="T48" fmla="*/ 1400 w 1776"/>
              <a:gd name="T49" fmla="*/ 972 h 1168"/>
              <a:gd name="T50" fmla="*/ 1055 w 1776"/>
              <a:gd name="T51" fmla="*/ 204 h 1168"/>
              <a:gd name="T52" fmla="*/ 854 w 1776"/>
              <a:gd name="T53" fmla="*/ 229 h 1168"/>
              <a:gd name="T54" fmla="*/ 923 w 1776"/>
              <a:gd name="T55" fmla="*/ 216 h 1168"/>
              <a:gd name="T56" fmla="*/ 653 w 1776"/>
              <a:gd name="T57" fmla="*/ 261 h 1168"/>
              <a:gd name="T58" fmla="*/ 44 w 1776"/>
              <a:gd name="T59" fmla="*/ 680 h 1168"/>
              <a:gd name="T60" fmla="*/ 44 w 1776"/>
              <a:gd name="T61" fmla="*/ 953 h 1168"/>
              <a:gd name="T62" fmla="*/ 1739 w 1776"/>
              <a:gd name="T63" fmla="*/ 318 h 1168"/>
              <a:gd name="T64" fmla="*/ 1532 w 1776"/>
              <a:gd name="T65" fmla="*/ 115 h 1168"/>
              <a:gd name="T66" fmla="*/ 647 w 1776"/>
              <a:gd name="T67" fmla="*/ 64 h 1168"/>
              <a:gd name="T68" fmla="*/ 1023 w 1776"/>
              <a:gd name="T69" fmla="*/ 20 h 1168"/>
              <a:gd name="T70" fmla="*/ 973 w 1776"/>
              <a:gd name="T71" fmla="*/ 32 h 1168"/>
              <a:gd name="T72" fmla="*/ 1645 w 1776"/>
              <a:gd name="T73" fmla="*/ 242 h 1168"/>
              <a:gd name="T74" fmla="*/ 1739 w 1776"/>
              <a:gd name="T75" fmla="*/ 572 h 1168"/>
              <a:gd name="T76" fmla="*/ 1607 w 1776"/>
              <a:gd name="T77" fmla="*/ 832 h 1168"/>
              <a:gd name="T78" fmla="*/ 1475 w 1776"/>
              <a:gd name="T79" fmla="*/ 934 h 1168"/>
              <a:gd name="T80" fmla="*/ 1525 w 1776"/>
              <a:gd name="T81" fmla="*/ 889 h 1168"/>
              <a:gd name="T82" fmla="*/ 936 w 1776"/>
              <a:gd name="T83" fmla="*/ 1099 h 1168"/>
              <a:gd name="T84" fmla="*/ 1055 w 1776"/>
              <a:gd name="T85" fmla="*/ 1080 h 1168"/>
              <a:gd name="T86" fmla="*/ 270 w 1776"/>
              <a:gd name="T87" fmla="*/ 1067 h 1168"/>
              <a:gd name="T88" fmla="*/ 101 w 1776"/>
              <a:gd name="T89" fmla="*/ 965 h 1168"/>
              <a:gd name="T90" fmla="*/ 440 w 1776"/>
              <a:gd name="T91" fmla="*/ 381 h 1168"/>
              <a:gd name="T92" fmla="*/ 1067 w 1776"/>
              <a:gd name="T93" fmla="*/ 229 h 1168"/>
              <a:gd name="T94" fmla="*/ 948 w 1776"/>
              <a:gd name="T95" fmla="*/ 223 h 1168"/>
              <a:gd name="T96" fmla="*/ 760 w 1776"/>
              <a:gd name="T97" fmla="*/ 242 h 1168"/>
              <a:gd name="T98" fmla="*/ 321 w 1776"/>
              <a:gd name="T99" fmla="*/ 419 h 1168"/>
              <a:gd name="T100" fmla="*/ 829 w 1776"/>
              <a:gd name="T101" fmla="*/ 223 h 1168"/>
              <a:gd name="T102" fmla="*/ 164 w 1776"/>
              <a:gd name="T103" fmla="*/ 527 h 1168"/>
              <a:gd name="T104" fmla="*/ 95 w 1776"/>
              <a:gd name="T105" fmla="*/ 1022 h 1168"/>
              <a:gd name="T106" fmla="*/ 979 w 1776"/>
              <a:gd name="T107" fmla="*/ 1137 h 1168"/>
              <a:gd name="T108" fmla="*/ 1456 w 1776"/>
              <a:gd name="T109" fmla="*/ 984 h 1168"/>
              <a:gd name="T110" fmla="*/ 1764 w 1776"/>
              <a:gd name="T111" fmla="*/ 635 h 1168"/>
              <a:gd name="T112" fmla="*/ 19 w 1776"/>
              <a:gd name="T113" fmla="*/ 756 h 1168"/>
              <a:gd name="T114" fmla="*/ 1701 w 1776"/>
              <a:gd name="T115" fmla="*/ 248 h 1168"/>
              <a:gd name="T116" fmla="*/ 214 w 1776"/>
              <a:gd name="T117" fmla="*/ 1086 h 1168"/>
              <a:gd name="T118" fmla="*/ 57 w 1776"/>
              <a:gd name="T119" fmla="*/ 648 h 1168"/>
              <a:gd name="T120" fmla="*/ 597 w 1776"/>
              <a:gd name="T121" fmla="*/ 1168 h 1168"/>
              <a:gd name="T122" fmla="*/ 132 w 1776"/>
              <a:gd name="T123" fmla="*/ 1048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76" h="1168">
                <a:moveTo>
                  <a:pt x="1620" y="242"/>
                </a:moveTo>
                <a:cubicBezTo>
                  <a:pt x="1626" y="235"/>
                  <a:pt x="1626" y="235"/>
                  <a:pt x="1626" y="235"/>
                </a:cubicBezTo>
                <a:cubicBezTo>
                  <a:pt x="1620" y="235"/>
                  <a:pt x="1620" y="235"/>
                  <a:pt x="1620" y="242"/>
                </a:cubicBezTo>
                <a:close/>
                <a:moveTo>
                  <a:pt x="1645" y="254"/>
                </a:moveTo>
                <a:cubicBezTo>
                  <a:pt x="1626" y="235"/>
                  <a:pt x="1626" y="235"/>
                  <a:pt x="1626" y="235"/>
                </a:cubicBezTo>
                <a:cubicBezTo>
                  <a:pt x="1626" y="235"/>
                  <a:pt x="1626" y="235"/>
                  <a:pt x="1626" y="235"/>
                </a:cubicBezTo>
                <a:cubicBezTo>
                  <a:pt x="1626" y="235"/>
                  <a:pt x="1632" y="242"/>
                  <a:pt x="1645" y="254"/>
                </a:cubicBezTo>
                <a:close/>
                <a:moveTo>
                  <a:pt x="1488" y="908"/>
                </a:moveTo>
                <a:cubicBezTo>
                  <a:pt x="1488" y="908"/>
                  <a:pt x="1488" y="908"/>
                  <a:pt x="1488" y="908"/>
                </a:cubicBezTo>
                <a:cubicBezTo>
                  <a:pt x="1488" y="908"/>
                  <a:pt x="1488" y="908"/>
                  <a:pt x="1488" y="908"/>
                </a:cubicBezTo>
                <a:close/>
                <a:moveTo>
                  <a:pt x="1488" y="908"/>
                </a:moveTo>
                <a:cubicBezTo>
                  <a:pt x="1482" y="908"/>
                  <a:pt x="1488" y="908"/>
                  <a:pt x="1475" y="921"/>
                </a:cubicBezTo>
                <a:cubicBezTo>
                  <a:pt x="1482" y="908"/>
                  <a:pt x="1488" y="908"/>
                  <a:pt x="1488" y="908"/>
                </a:cubicBezTo>
                <a:close/>
                <a:moveTo>
                  <a:pt x="408" y="400"/>
                </a:moveTo>
                <a:cubicBezTo>
                  <a:pt x="415" y="400"/>
                  <a:pt x="421" y="394"/>
                  <a:pt x="433" y="394"/>
                </a:cubicBezTo>
                <a:cubicBezTo>
                  <a:pt x="433" y="394"/>
                  <a:pt x="433" y="394"/>
                  <a:pt x="415" y="400"/>
                </a:cubicBezTo>
                <a:cubicBezTo>
                  <a:pt x="415" y="400"/>
                  <a:pt x="415" y="400"/>
                  <a:pt x="408" y="400"/>
                </a:cubicBezTo>
                <a:close/>
                <a:moveTo>
                  <a:pt x="333" y="451"/>
                </a:moveTo>
                <a:cubicBezTo>
                  <a:pt x="333" y="451"/>
                  <a:pt x="333" y="451"/>
                  <a:pt x="308" y="464"/>
                </a:cubicBezTo>
                <a:cubicBezTo>
                  <a:pt x="327" y="451"/>
                  <a:pt x="352" y="445"/>
                  <a:pt x="364" y="432"/>
                </a:cubicBezTo>
                <a:cubicBezTo>
                  <a:pt x="377" y="426"/>
                  <a:pt x="390" y="419"/>
                  <a:pt x="408" y="407"/>
                </a:cubicBezTo>
                <a:cubicBezTo>
                  <a:pt x="383" y="426"/>
                  <a:pt x="358" y="438"/>
                  <a:pt x="333" y="451"/>
                </a:cubicBezTo>
                <a:close/>
                <a:moveTo>
                  <a:pt x="396" y="1092"/>
                </a:moveTo>
                <a:cubicBezTo>
                  <a:pt x="408" y="1092"/>
                  <a:pt x="408" y="1092"/>
                  <a:pt x="408" y="1092"/>
                </a:cubicBezTo>
                <a:cubicBezTo>
                  <a:pt x="396" y="1092"/>
                  <a:pt x="408" y="1092"/>
                  <a:pt x="396" y="1092"/>
                </a:cubicBezTo>
                <a:close/>
                <a:moveTo>
                  <a:pt x="1312" y="997"/>
                </a:moveTo>
                <a:cubicBezTo>
                  <a:pt x="1318" y="997"/>
                  <a:pt x="1318" y="997"/>
                  <a:pt x="1325" y="991"/>
                </a:cubicBezTo>
                <a:cubicBezTo>
                  <a:pt x="1318" y="997"/>
                  <a:pt x="1318" y="997"/>
                  <a:pt x="1312" y="997"/>
                </a:cubicBezTo>
                <a:close/>
                <a:moveTo>
                  <a:pt x="590" y="1124"/>
                </a:moveTo>
                <a:cubicBezTo>
                  <a:pt x="584" y="1124"/>
                  <a:pt x="572" y="1124"/>
                  <a:pt x="553" y="1124"/>
                </a:cubicBezTo>
                <a:cubicBezTo>
                  <a:pt x="565" y="1124"/>
                  <a:pt x="578" y="1124"/>
                  <a:pt x="590" y="1124"/>
                </a:cubicBezTo>
                <a:close/>
                <a:moveTo>
                  <a:pt x="1381" y="972"/>
                </a:moveTo>
                <a:cubicBezTo>
                  <a:pt x="1394" y="965"/>
                  <a:pt x="1400" y="965"/>
                  <a:pt x="1400" y="965"/>
                </a:cubicBezTo>
                <a:cubicBezTo>
                  <a:pt x="1394" y="965"/>
                  <a:pt x="1387" y="972"/>
                  <a:pt x="1381" y="972"/>
                </a:cubicBezTo>
                <a:cubicBezTo>
                  <a:pt x="1381" y="972"/>
                  <a:pt x="1381" y="972"/>
                  <a:pt x="1375" y="972"/>
                </a:cubicBezTo>
                <a:cubicBezTo>
                  <a:pt x="1394" y="965"/>
                  <a:pt x="1387" y="972"/>
                  <a:pt x="1381" y="972"/>
                </a:cubicBezTo>
                <a:close/>
                <a:moveTo>
                  <a:pt x="1538" y="876"/>
                </a:moveTo>
                <a:cubicBezTo>
                  <a:pt x="1538" y="883"/>
                  <a:pt x="1532" y="883"/>
                  <a:pt x="1525" y="889"/>
                </a:cubicBezTo>
                <a:cubicBezTo>
                  <a:pt x="1532" y="889"/>
                  <a:pt x="1532" y="883"/>
                  <a:pt x="1538" y="883"/>
                </a:cubicBezTo>
                <a:cubicBezTo>
                  <a:pt x="1538" y="876"/>
                  <a:pt x="1538" y="876"/>
                  <a:pt x="1538" y="876"/>
                </a:cubicBezTo>
                <a:close/>
                <a:moveTo>
                  <a:pt x="546" y="1124"/>
                </a:moveTo>
                <a:cubicBezTo>
                  <a:pt x="553" y="1124"/>
                  <a:pt x="565" y="1124"/>
                  <a:pt x="578" y="1124"/>
                </a:cubicBezTo>
                <a:cubicBezTo>
                  <a:pt x="572" y="1124"/>
                  <a:pt x="572" y="1124"/>
                  <a:pt x="572" y="1124"/>
                </a:cubicBezTo>
                <a:cubicBezTo>
                  <a:pt x="546" y="1124"/>
                  <a:pt x="546" y="1124"/>
                  <a:pt x="546" y="1124"/>
                </a:cubicBezTo>
                <a:close/>
                <a:moveTo>
                  <a:pt x="1670" y="750"/>
                </a:moveTo>
                <a:cubicBezTo>
                  <a:pt x="1682" y="743"/>
                  <a:pt x="1670" y="750"/>
                  <a:pt x="1682" y="737"/>
                </a:cubicBezTo>
                <a:cubicBezTo>
                  <a:pt x="1689" y="730"/>
                  <a:pt x="1701" y="705"/>
                  <a:pt x="1707" y="692"/>
                </a:cubicBezTo>
                <a:cubicBezTo>
                  <a:pt x="1701" y="705"/>
                  <a:pt x="1701" y="705"/>
                  <a:pt x="1695" y="718"/>
                </a:cubicBezTo>
                <a:cubicBezTo>
                  <a:pt x="1695" y="705"/>
                  <a:pt x="1701" y="705"/>
                  <a:pt x="1701" y="692"/>
                </a:cubicBezTo>
                <a:cubicBezTo>
                  <a:pt x="1701" y="699"/>
                  <a:pt x="1701" y="699"/>
                  <a:pt x="1701" y="692"/>
                </a:cubicBezTo>
                <a:cubicBezTo>
                  <a:pt x="1701" y="699"/>
                  <a:pt x="1701" y="699"/>
                  <a:pt x="1701" y="699"/>
                </a:cubicBezTo>
                <a:cubicBezTo>
                  <a:pt x="1701" y="699"/>
                  <a:pt x="1701" y="699"/>
                  <a:pt x="1701" y="692"/>
                </a:cubicBezTo>
                <a:cubicBezTo>
                  <a:pt x="1701" y="692"/>
                  <a:pt x="1701" y="692"/>
                  <a:pt x="1701" y="692"/>
                </a:cubicBezTo>
                <a:cubicBezTo>
                  <a:pt x="1707" y="692"/>
                  <a:pt x="1707" y="686"/>
                  <a:pt x="1707" y="686"/>
                </a:cubicBezTo>
                <a:cubicBezTo>
                  <a:pt x="1707" y="680"/>
                  <a:pt x="1714" y="673"/>
                  <a:pt x="1714" y="673"/>
                </a:cubicBezTo>
                <a:cubicBezTo>
                  <a:pt x="1714" y="667"/>
                  <a:pt x="1714" y="661"/>
                  <a:pt x="1720" y="661"/>
                </a:cubicBezTo>
                <a:cubicBezTo>
                  <a:pt x="1720" y="654"/>
                  <a:pt x="1720" y="654"/>
                  <a:pt x="1720" y="654"/>
                </a:cubicBezTo>
                <a:cubicBezTo>
                  <a:pt x="1720" y="654"/>
                  <a:pt x="1714" y="661"/>
                  <a:pt x="1714" y="667"/>
                </a:cubicBezTo>
                <a:cubicBezTo>
                  <a:pt x="1714" y="661"/>
                  <a:pt x="1714" y="661"/>
                  <a:pt x="1714" y="661"/>
                </a:cubicBezTo>
                <a:cubicBezTo>
                  <a:pt x="1720" y="654"/>
                  <a:pt x="1720" y="648"/>
                  <a:pt x="1720" y="648"/>
                </a:cubicBezTo>
                <a:cubicBezTo>
                  <a:pt x="1720" y="642"/>
                  <a:pt x="1720" y="648"/>
                  <a:pt x="1720" y="642"/>
                </a:cubicBezTo>
                <a:cubicBezTo>
                  <a:pt x="1726" y="635"/>
                  <a:pt x="1726" y="635"/>
                  <a:pt x="1726" y="635"/>
                </a:cubicBezTo>
                <a:cubicBezTo>
                  <a:pt x="1720" y="642"/>
                  <a:pt x="1720" y="648"/>
                  <a:pt x="1720" y="654"/>
                </a:cubicBezTo>
                <a:cubicBezTo>
                  <a:pt x="1726" y="642"/>
                  <a:pt x="1726" y="635"/>
                  <a:pt x="1733" y="604"/>
                </a:cubicBezTo>
                <a:cubicBezTo>
                  <a:pt x="1733" y="604"/>
                  <a:pt x="1733" y="604"/>
                  <a:pt x="1726" y="629"/>
                </a:cubicBezTo>
                <a:cubicBezTo>
                  <a:pt x="1726" y="610"/>
                  <a:pt x="1733" y="604"/>
                  <a:pt x="1733" y="604"/>
                </a:cubicBezTo>
                <a:cubicBezTo>
                  <a:pt x="1726" y="623"/>
                  <a:pt x="1726" y="623"/>
                  <a:pt x="1726" y="623"/>
                </a:cubicBezTo>
                <a:cubicBezTo>
                  <a:pt x="1733" y="604"/>
                  <a:pt x="1733" y="610"/>
                  <a:pt x="1733" y="604"/>
                </a:cubicBezTo>
                <a:cubicBezTo>
                  <a:pt x="1733" y="597"/>
                  <a:pt x="1733" y="591"/>
                  <a:pt x="1739" y="572"/>
                </a:cubicBezTo>
                <a:cubicBezTo>
                  <a:pt x="1739" y="565"/>
                  <a:pt x="1739" y="565"/>
                  <a:pt x="1733" y="584"/>
                </a:cubicBezTo>
                <a:cubicBezTo>
                  <a:pt x="1739" y="546"/>
                  <a:pt x="1739" y="527"/>
                  <a:pt x="1739" y="470"/>
                </a:cubicBezTo>
                <a:cubicBezTo>
                  <a:pt x="1739" y="464"/>
                  <a:pt x="1739" y="464"/>
                  <a:pt x="1739" y="464"/>
                </a:cubicBezTo>
                <a:cubicBezTo>
                  <a:pt x="1739" y="464"/>
                  <a:pt x="1739" y="464"/>
                  <a:pt x="1739" y="451"/>
                </a:cubicBezTo>
                <a:cubicBezTo>
                  <a:pt x="1733" y="451"/>
                  <a:pt x="1733" y="451"/>
                  <a:pt x="1733" y="451"/>
                </a:cubicBezTo>
                <a:cubicBezTo>
                  <a:pt x="1733" y="451"/>
                  <a:pt x="1733" y="451"/>
                  <a:pt x="1733" y="458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70"/>
                  <a:pt x="1733" y="464"/>
                  <a:pt x="1733" y="470"/>
                </a:cubicBezTo>
                <a:cubicBezTo>
                  <a:pt x="1739" y="477"/>
                  <a:pt x="1739" y="483"/>
                  <a:pt x="1739" y="483"/>
                </a:cubicBezTo>
                <a:cubicBezTo>
                  <a:pt x="1739" y="483"/>
                  <a:pt x="1739" y="483"/>
                  <a:pt x="1739" y="483"/>
                </a:cubicBezTo>
                <a:cubicBezTo>
                  <a:pt x="1739" y="489"/>
                  <a:pt x="1739" y="489"/>
                  <a:pt x="1739" y="477"/>
                </a:cubicBezTo>
                <a:cubicBezTo>
                  <a:pt x="1739" y="477"/>
                  <a:pt x="1739" y="477"/>
                  <a:pt x="1739" y="477"/>
                </a:cubicBezTo>
                <a:cubicBezTo>
                  <a:pt x="1739" y="477"/>
                  <a:pt x="1739" y="477"/>
                  <a:pt x="1739" y="502"/>
                </a:cubicBezTo>
                <a:cubicBezTo>
                  <a:pt x="1739" y="502"/>
                  <a:pt x="1739" y="502"/>
                  <a:pt x="1739" y="508"/>
                </a:cubicBezTo>
                <a:cubicBezTo>
                  <a:pt x="1739" y="534"/>
                  <a:pt x="1739" y="540"/>
                  <a:pt x="1739" y="553"/>
                </a:cubicBezTo>
                <a:cubicBezTo>
                  <a:pt x="1733" y="572"/>
                  <a:pt x="1733" y="572"/>
                  <a:pt x="1733" y="572"/>
                </a:cubicBezTo>
                <a:cubicBezTo>
                  <a:pt x="1733" y="584"/>
                  <a:pt x="1733" y="597"/>
                  <a:pt x="1726" y="604"/>
                </a:cubicBezTo>
                <a:cubicBezTo>
                  <a:pt x="1726" y="623"/>
                  <a:pt x="1726" y="635"/>
                  <a:pt x="1720" y="648"/>
                </a:cubicBezTo>
                <a:cubicBezTo>
                  <a:pt x="1720" y="648"/>
                  <a:pt x="1720" y="642"/>
                  <a:pt x="1720" y="654"/>
                </a:cubicBezTo>
                <a:cubicBezTo>
                  <a:pt x="1714" y="661"/>
                  <a:pt x="1714" y="661"/>
                  <a:pt x="1714" y="661"/>
                </a:cubicBezTo>
                <a:cubicBezTo>
                  <a:pt x="1701" y="699"/>
                  <a:pt x="1689" y="730"/>
                  <a:pt x="1651" y="775"/>
                </a:cubicBezTo>
                <a:cubicBezTo>
                  <a:pt x="1651" y="769"/>
                  <a:pt x="1664" y="762"/>
                  <a:pt x="1670" y="750"/>
                </a:cubicBezTo>
                <a:close/>
                <a:moveTo>
                  <a:pt x="1733" y="464"/>
                </a:moveTo>
                <a:cubicBezTo>
                  <a:pt x="1733" y="464"/>
                  <a:pt x="1733" y="464"/>
                  <a:pt x="1733" y="458"/>
                </a:cubicBezTo>
                <a:cubicBezTo>
                  <a:pt x="1733" y="464"/>
                  <a:pt x="1733" y="464"/>
                  <a:pt x="1733" y="464"/>
                </a:cubicBezTo>
                <a:cubicBezTo>
                  <a:pt x="1733" y="464"/>
                  <a:pt x="1733" y="464"/>
                  <a:pt x="1733" y="464"/>
                </a:cubicBezTo>
                <a:close/>
                <a:moveTo>
                  <a:pt x="998" y="1086"/>
                </a:moveTo>
                <a:cubicBezTo>
                  <a:pt x="1017" y="1086"/>
                  <a:pt x="1017" y="1086"/>
                  <a:pt x="1017" y="1086"/>
                </a:cubicBezTo>
                <a:cubicBezTo>
                  <a:pt x="1011" y="1086"/>
                  <a:pt x="1011" y="1086"/>
                  <a:pt x="998" y="1086"/>
                </a:cubicBezTo>
                <a:close/>
                <a:moveTo>
                  <a:pt x="1733" y="464"/>
                </a:moveTo>
                <a:cubicBezTo>
                  <a:pt x="1733" y="458"/>
                  <a:pt x="1733" y="458"/>
                  <a:pt x="1733" y="458"/>
                </a:cubicBezTo>
                <a:cubicBezTo>
                  <a:pt x="1733" y="458"/>
                  <a:pt x="1733" y="458"/>
                  <a:pt x="1733" y="464"/>
                </a:cubicBezTo>
                <a:close/>
                <a:moveTo>
                  <a:pt x="603" y="1124"/>
                </a:moveTo>
                <a:cubicBezTo>
                  <a:pt x="590" y="1124"/>
                  <a:pt x="584" y="1124"/>
                  <a:pt x="578" y="1124"/>
                </a:cubicBezTo>
                <a:cubicBezTo>
                  <a:pt x="578" y="1124"/>
                  <a:pt x="590" y="1124"/>
                  <a:pt x="603" y="1124"/>
                </a:cubicBezTo>
                <a:close/>
                <a:moveTo>
                  <a:pt x="1011" y="1086"/>
                </a:moveTo>
                <a:cubicBezTo>
                  <a:pt x="1011" y="1086"/>
                  <a:pt x="1011" y="1086"/>
                  <a:pt x="998" y="1086"/>
                </a:cubicBezTo>
                <a:cubicBezTo>
                  <a:pt x="998" y="1086"/>
                  <a:pt x="998" y="1086"/>
                  <a:pt x="998" y="1086"/>
                </a:cubicBezTo>
                <a:cubicBezTo>
                  <a:pt x="1011" y="1086"/>
                  <a:pt x="1011" y="1086"/>
                  <a:pt x="1011" y="1086"/>
                </a:cubicBezTo>
                <a:close/>
                <a:moveTo>
                  <a:pt x="1030" y="1080"/>
                </a:moveTo>
                <a:cubicBezTo>
                  <a:pt x="1023" y="1080"/>
                  <a:pt x="1017" y="1086"/>
                  <a:pt x="1011" y="1086"/>
                </a:cubicBezTo>
                <a:cubicBezTo>
                  <a:pt x="1017" y="1086"/>
                  <a:pt x="1023" y="1080"/>
                  <a:pt x="1030" y="1080"/>
                </a:cubicBezTo>
                <a:cubicBezTo>
                  <a:pt x="1030" y="1080"/>
                  <a:pt x="1030" y="1080"/>
                  <a:pt x="1030" y="1080"/>
                </a:cubicBezTo>
                <a:close/>
                <a:moveTo>
                  <a:pt x="1325" y="991"/>
                </a:moveTo>
                <a:cubicBezTo>
                  <a:pt x="1325" y="991"/>
                  <a:pt x="1331" y="991"/>
                  <a:pt x="1337" y="991"/>
                </a:cubicBezTo>
                <a:cubicBezTo>
                  <a:pt x="1337" y="991"/>
                  <a:pt x="1331" y="991"/>
                  <a:pt x="1325" y="991"/>
                </a:cubicBezTo>
                <a:close/>
                <a:moveTo>
                  <a:pt x="1538" y="883"/>
                </a:moveTo>
                <a:cubicBezTo>
                  <a:pt x="1538" y="883"/>
                  <a:pt x="1538" y="883"/>
                  <a:pt x="1538" y="883"/>
                </a:cubicBezTo>
                <a:cubicBezTo>
                  <a:pt x="1544" y="883"/>
                  <a:pt x="1544" y="883"/>
                  <a:pt x="1544" y="883"/>
                </a:cubicBezTo>
                <a:cubicBezTo>
                  <a:pt x="1544" y="876"/>
                  <a:pt x="1544" y="876"/>
                  <a:pt x="1551" y="876"/>
                </a:cubicBezTo>
                <a:cubicBezTo>
                  <a:pt x="1551" y="870"/>
                  <a:pt x="1551" y="870"/>
                  <a:pt x="1551" y="870"/>
                </a:cubicBezTo>
                <a:cubicBezTo>
                  <a:pt x="1551" y="870"/>
                  <a:pt x="1551" y="870"/>
                  <a:pt x="1551" y="870"/>
                </a:cubicBezTo>
                <a:cubicBezTo>
                  <a:pt x="1557" y="870"/>
                  <a:pt x="1557" y="870"/>
                  <a:pt x="1557" y="870"/>
                </a:cubicBezTo>
                <a:cubicBezTo>
                  <a:pt x="1551" y="870"/>
                  <a:pt x="1551" y="870"/>
                  <a:pt x="1551" y="870"/>
                </a:cubicBezTo>
                <a:cubicBezTo>
                  <a:pt x="1544" y="876"/>
                  <a:pt x="1544" y="876"/>
                  <a:pt x="1525" y="889"/>
                </a:cubicBezTo>
                <a:cubicBezTo>
                  <a:pt x="1525" y="896"/>
                  <a:pt x="1525" y="896"/>
                  <a:pt x="1525" y="896"/>
                </a:cubicBezTo>
                <a:cubicBezTo>
                  <a:pt x="1532" y="889"/>
                  <a:pt x="1538" y="883"/>
                  <a:pt x="1538" y="883"/>
                </a:cubicBezTo>
                <a:cubicBezTo>
                  <a:pt x="1538" y="883"/>
                  <a:pt x="1538" y="883"/>
                  <a:pt x="1538" y="883"/>
                </a:cubicBezTo>
                <a:close/>
                <a:moveTo>
                  <a:pt x="998" y="1086"/>
                </a:moveTo>
                <a:cubicBezTo>
                  <a:pt x="998" y="1086"/>
                  <a:pt x="998" y="1086"/>
                  <a:pt x="998" y="1086"/>
                </a:cubicBezTo>
                <a:cubicBezTo>
                  <a:pt x="998" y="1086"/>
                  <a:pt x="998" y="1086"/>
                  <a:pt x="992" y="1086"/>
                </a:cubicBezTo>
                <a:cubicBezTo>
                  <a:pt x="998" y="1086"/>
                  <a:pt x="998" y="1086"/>
                  <a:pt x="998" y="1086"/>
                </a:cubicBezTo>
                <a:close/>
                <a:moveTo>
                  <a:pt x="615" y="1124"/>
                </a:moveTo>
                <a:cubicBezTo>
                  <a:pt x="628" y="1124"/>
                  <a:pt x="622" y="1124"/>
                  <a:pt x="641" y="1124"/>
                </a:cubicBezTo>
                <a:cubicBezTo>
                  <a:pt x="641" y="1124"/>
                  <a:pt x="641" y="1124"/>
                  <a:pt x="641" y="1124"/>
                </a:cubicBezTo>
                <a:cubicBezTo>
                  <a:pt x="641" y="1124"/>
                  <a:pt x="641" y="1124"/>
                  <a:pt x="641" y="1124"/>
                </a:cubicBezTo>
                <a:cubicBezTo>
                  <a:pt x="641" y="1124"/>
                  <a:pt x="647" y="1124"/>
                  <a:pt x="653" y="1124"/>
                </a:cubicBezTo>
                <a:cubicBezTo>
                  <a:pt x="653" y="1124"/>
                  <a:pt x="653" y="1124"/>
                  <a:pt x="653" y="1124"/>
                </a:cubicBezTo>
                <a:cubicBezTo>
                  <a:pt x="634" y="1124"/>
                  <a:pt x="615" y="1124"/>
                  <a:pt x="603" y="1124"/>
                </a:cubicBezTo>
                <a:cubicBezTo>
                  <a:pt x="609" y="1124"/>
                  <a:pt x="609" y="1124"/>
                  <a:pt x="615" y="1124"/>
                </a:cubicBezTo>
                <a:close/>
                <a:moveTo>
                  <a:pt x="1701" y="692"/>
                </a:moveTo>
                <a:cubicBezTo>
                  <a:pt x="1701" y="699"/>
                  <a:pt x="1701" y="699"/>
                  <a:pt x="1701" y="699"/>
                </a:cubicBezTo>
                <a:cubicBezTo>
                  <a:pt x="1701" y="692"/>
                  <a:pt x="1701" y="692"/>
                  <a:pt x="1701" y="692"/>
                </a:cubicBezTo>
                <a:close/>
                <a:moveTo>
                  <a:pt x="873" y="1105"/>
                </a:moveTo>
                <a:cubicBezTo>
                  <a:pt x="879" y="1105"/>
                  <a:pt x="879" y="1105"/>
                  <a:pt x="879" y="1105"/>
                </a:cubicBezTo>
                <a:cubicBezTo>
                  <a:pt x="904" y="1099"/>
                  <a:pt x="923" y="1099"/>
                  <a:pt x="936" y="1099"/>
                </a:cubicBezTo>
                <a:cubicBezTo>
                  <a:pt x="942" y="1099"/>
                  <a:pt x="942" y="1099"/>
                  <a:pt x="942" y="1099"/>
                </a:cubicBezTo>
                <a:cubicBezTo>
                  <a:pt x="942" y="1099"/>
                  <a:pt x="942" y="1099"/>
                  <a:pt x="942" y="1092"/>
                </a:cubicBezTo>
                <a:cubicBezTo>
                  <a:pt x="942" y="1099"/>
                  <a:pt x="936" y="1099"/>
                  <a:pt x="936" y="1099"/>
                </a:cubicBezTo>
                <a:cubicBezTo>
                  <a:pt x="910" y="1099"/>
                  <a:pt x="885" y="1105"/>
                  <a:pt x="873" y="1105"/>
                </a:cubicBezTo>
                <a:close/>
                <a:moveTo>
                  <a:pt x="992" y="1086"/>
                </a:moveTo>
                <a:cubicBezTo>
                  <a:pt x="986" y="1086"/>
                  <a:pt x="986" y="1092"/>
                  <a:pt x="986" y="1092"/>
                </a:cubicBezTo>
                <a:cubicBezTo>
                  <a:pt x="986" y="1086"/>
                  <a:pt x="992" y="1086"/>
                  <a:pt x="992" y="1086"/>
                </a:cubicBezTo>
                <a:close/>
                <a:moveTo>
                  <a:pt x="1168" y="1048"/>
                </a:moveTo>
                <a:cubicBezTo>
                  <a:pt x="1180" y="1048"/>
                  <a:pt x="1168" y="1048"/>
                  <a:pt x="1193" y="1042"/>
                </a:cubicBezTo>
                <a:cubicBezTo>
                  <a:pt x="1193" y="1042"/>
                  <a:pt x="1193" y="1042"/>
                  <a:pt x="1168" y="1048"/>
                </a:cubicBezTo>
                <a:close/>
                <a:moveTo>
                  <a:pt x="1664" y="286"/>
                </a:moveTo>
                <a:cubicBezTo>
                  <a:pt x="1664" y="286"/>
                  <a:pt x="1664" y="286"/>
                  <a:pt x="1664" y="286"/>
                </a:cubicBezTo>
                <a:close/>
                <a:moveTo>
                  <a:pt x="1664" y="286"/>
                </a:moveTo>
                <a:cubicBezTo>
                  <a:pt x="1664" y="286"/>
                  <a:pt x="1664" y="286"/>
                  <a:pt x="1664" y="286"/>
                </a:cubicBezTo>
                <a:cubicBezTo>
                  <a:pt x="1664" y="286"/>
                  <a:pt x="1664" y="286"/>
                  <a:pt x="1664" y="286"/>
                </a:cubicBezTo>
                <a:cubicBezTo>
                  <a:pt x="1664" y="286"/>
                  <a:pt x="1664" y="286"/>
                  <a:pt x="1664" y="286"/>
                </a:cubicBezTo>
                <a:close/>
                <a:moveTo>
                  <a:pt x="258" y="502"/>
                </a:moveTo>
                <a:cubicBezTo>
                  <a:pt x="258" y="502"/>
                  <a:pt x="258" y="502"/>
                  <a:pt x="264" y="502"/>
                </a:cubicBezTo>
                <a:cubicBezTo>
                  <a:pt x="264" y="496"/>
                  <a:pt x="264" y="496"/>
                  <a:pt x="270" y="496"/>
                </a:cubicBezTo>
                <a:cubicBezTo>
                  <a:pt x="264" y="502"/>
                  <a:pt x="258" y="502"/>
                  <a:pt x="258" y="502"/>
                </a:cubicBezTo>
                <a:cubicBezTo>
                  <a:pt x="258" y="502"/>
                  <a:pt x="258" y="502"/>
                  <a:pt x="258" y="502"/>
                </a:cubicBezTo>
                <a:cubicBezTo>
                  <a:pt x="251" y="508"/>
                  <a:pt x="251" y="508"/>
                  <a:pt x="251" y="508"/>
                </a:cubicBezTo>
                <a:cubicBezTo>
                  <a:pt x="239" y="515"/>
                  <a:pt x="226" y="527"/>
                  <a:pt x="226" y="534"/>
                </a:cubicBezTo>
                <a:cubicBezTo>
                  <a:pt x="214" y="540"/>
                  <a:pt x="226" y="534"/>
                  <a:pt x="226" y="534"/>
                </a:cubicBezTo>
                <a:cubicBezTo>
                  <a:pt x="226" y="534"/>
                  <a:pt x="226" y="534"/>
                  <a:pt x="208" y="546"/>
                </a:cubicBezTo>
                <a:cubicBezTo>
                  <a:pt x="208" y="546"/>
                  <a:pt x="208" y="546"/>
                  <a:pt x="195" y="553"/>
                </a:cubicBezTo>
                <a:cubicBezTo>
                  <a:pt x="176" y="572"/>
                  <a:pt x="120" y="642"/>
                  <a:pt x="95" y="673"/>
                </a:cubicBezTo>
                <a:cubicBezTo>
                  <a:pt x="95" y="680"/>
                  <a:pt x="88" y="692"/>
                  <a:pt x="82" y="699"/>
                </a:cubicBezTo>
                <a:cubicBezTo>
                  <a:pt x="88" y="686"/>
                  <a:pt x="95" y="673"/>
                  <a:pt x="107" y="661"/>
                </a:cubicBezTo>
                <a:cubicBezTo>
                  <a:pt x="120" y="642"/>
                  <a:pt x="132" y="629"/>
                  <a:pt x="145" y="610"/>
                </a:cubicBezTo>
                <a:cubicBezTo>
                  <a:pt x="145" y="610"/>
                  <a:pt x="145" y="610"/>
                  <a:pt x="139" y="629"/>
                </a:cubicBezTo>
                <a:cubicBezTo>
                  <a:pt x="176" y="572"/>
                  <a:pt x="208" y="540"/>
                  <a:pt x="308" y="470"/>
                </a:cubicBezTo>
                <a:cubicBezTo>
                  <a:pt x="295" y="477"/>
                  <a:pt x="277" y="489"/>
                  <a:pt x="258" y="502"/>
                </a:cubicBezTo>
                <a:close/>
                <a:moveTo>
                  <a:pt x="195" y="1029"/>
                </a:moveTo>
                <a:cubicBezTo>
                  <a:pt x="195" y="1029"/>
                  <a:pt x="195" y="1029"/>
                  <a:pt x="195" y="1029"/>
                </a:cubicBezTo>
                <a:cubicBezTo>
                  <a:pt x="195" y="1029"/>
                  <a:pt x="195" y="1029"/>
                  <a:pt x="195" y="1029"/>
                </a:cubicBezTo>
                <a:close/>
                <a:moveTo>
                  <a:pt x="189" y="1022"/>
                </a:moveTo>
                <a:cubicBezTo>
                  <a:pt x="189" y="1022"/>
                  <a:pt x="189" y="1022"/>
                  <a:pt x="189" y="1022"/>
                </a:cubicBezTo>
                <a:cubicBezTo>
                  <a:pt x="195" y="1029"/>
                  <a:pt x="195" y="1029"/>
                  <a:pt x="195" y="1029"/>
                </a:cubicBezTo>
                <a:cubicBezTo>
                  <a:pt x="189" y="1029"/>
                  <a:pt x="189" y="1029"/>
                  <a:pt x="189" y="1029"/>
                </a:cubicBezTo>
                <a:cubicBezTo>
                  <a:pt x="182" y="1022"/>
                  <a:pt x="182" y="1022"/>
                  <a:pt x="182" y="1022"/>
                </a:cubicBezTo>
                <a:cubicBezTo>
                  <a:pt x="189" y="1022"/>
                  <a:pt x="189" y="1022"/>
                  <a:pt x="189" y="1022"/>
                </a:cubicBezTo>
                <a:cubicBezTo>
                  <a:pt x="189" y="1022"/>
                  <a:pt x="189" y="1022"/>
                  <a:pt x="189" y="1022"/>
                </a:cubicBezTo>
                <a:close/>
                <a:moveTo>
                  <a:pt x="390" y="1092"/>
                </a:moveTo>
                <a:cubicBezTo>
                  <a:pt x="371" y="1086"/>
                  <a:pt x="358" y="1080"/>
                  <a:pt x="346" y="1080"/>
                </a:cubicBezTo>
                <a:cubicBezTo>
                  <a:pt x="358" y="1086"/>
                  <a:pt x="371" y="1086"/>
                  <a:pt x="390" y="1092"/>
                </a:cubicBezTo>
                <a:close/>
                <a:moveTo>
                  <a:pt x="553" y="1111"/>
                </a:moveTo>
                <a:cubicBezTo>
                  <a:pt x="546" y="1111"/>
                  <a:pt x="546" y="1111"/>
                  <a:pt x="546" y="1111"/>
                </a:cubicBezTo>
                <a:cubicBezTo>
                  <a:pt x="553" y="1111"/>
                  <a:pt x="553" y="1111"/>
                  <a:pt x="553" y="1111"/>
                </a:cubicBezTo>
                <a:cubicBezTo>
                  <a:pt x="553" y="1111"/>
                  <a:pt x="553" y="1111"/>
                  <a:pt x="553" y="1111"/>
                </a:cubicBezTo>
                <a:cubicBezTo>
                  <a:pt x="553" y="1111"/>
                  <a:pt x="553" y="1111"/>
                  <a:pt x="553" y="1111"/>
                </a:cubicBezTo>
                <a:close/>
                <a:moveTo>
                  <a:pt x="553" y="1111"/>
                </a:moveTo>
                <a:cubicBezTo>
                  <a:pt x="565" y="1111"/>
                  <a:pt x="565" y="1111"/>
                  <a:pt x="553" y="1111"/>
                </a:cubicBezTo>
                <a:cubicBezTo>
                  <a:pt x="565" y="1111"/>
                  <a:pt x="565" y="1111"/>
                  <a:pt x="572" y="1111"/>
                </a:cubicBezTo>
                <a:cubicBezTo>
                  <a:pt x="572" y="1111"/>
                  <a:pt x="572" y="1111"/>
                  <a:pt x="572" y="1111"/>
                </a:cubicBezTo>
                <a:cubicBezTo>
                  <a:pt x="565" y="1111"/>
                  <a:pt x="553" y="1111"/>
                  <a:pt x="553" y="1111"/>
                </a:cubicBezTo>
                <a:cubicBezTo>
                  <a:pt x="553" y="1111"/>
                  <a:pt x="553" y="1111"/>
                  <a:pt x="553" y="1111"/>
                </a:cubicBezTo>
                <a:close/>
                <a:moveTo>
                  <a:pt x="546" y="1111"/>
                </a:moveTo>
                <a:cubicBezTo>
                  <a:pt x="546" y="1111"/>
                  <a:pt x="546" y="1111"/>
                  <a:pt x="546" y="1111"/>
                </a:cubicBezTo>
                <a:cubicBezTo>
                  <a:pt x="540" y="1111"/>
                  <a:pt x="540" y="1111"/>
                  <a:pt x="540" y="1111"/>
                </a:cubicBezTo>
                <a:cubicBezTo>
                  <a:pt x="546" y="1111"/>
                  <a:pt x="546" y="1111"/>
                  <a:pt x="546" y="1111"/>
                </a:cubicBezTo>
                <a:close/>
                <a:moveTo>
                  <a:pt x="540" y="1111"/>
                </a:moveTo>
                <a:cubicBezTo>
                  <a:pt x="534" y="1111"/>
                  <a:pt x="534" y="1111"/>
                  <a:pt x="521" y="1111"/>
                </a:cubicBezTo>
                <a:cubicBezTo>
                  <a:pt x="528" y="1111"/>
                  <a:pt x="534" y="1111"/>
                  <a:pt x="540" y="1111"/>
                </a:cubicBezTo>
                <a:close/>
                <a:moveTo>
                  <a:pt x="597" y="1111"/>
                </a:moveTo>
                <a:cubicBezTo>
                  <a:pt x="590" y="1111"/>
                  <a:pt x="584" y="1111"/>
                  <a:pt x="584" y="1111"/>
                </a:cubicBezTo>
                <a:cubicBezTo>
                  <a:pt x="584" y="1111"/>
                  <a:pt x="584" y="1111"/>
                  <a:pt x="584" y="1111"/>
                </a:cubicBezTo>
                <a:cubicBezTo>
                  <a:pt x="584" y="1111"/>
                  <a:pt x="590" y="1111"/>
                  <a:pt x="597" y="1111"/>
                </a:cubicBezTo>
                <a:close/>
                <a:moveTo>
                  <a:pt x="553" y="1111"/>
                </a:moveTo>
                <a:cubicBezTo>
                  <a:pt x="553" y="1111"/>
                  <a:pt x="553" y="1111"/>
                  <a:pt x="553" y="1111"/>
                </a:cubicBezTo>
                <a:cubicBezTo>
                  <a:pt x="553" y="1111"/>
                  <a:pt x="553" y="1111"/>
                  <a:pt x="553" y="1111"/>
                </a:cubicBezTo>
                <a:cubicBezTo>
                  <a:pt x="553" y="1111"/>
                  <a:pt x="553" y="1111"/>
                  <a:pt x="553" y="1111"/>
                </a:cubicBezTo>
                <a:close/>
                <a:moveTo>
                  <a:pt x="565" y="1111"/>
                </a:moveTo>
                <a:cubicBezTo>
                  <a:pt x="565" y="1111"/>
                  <a:pt x="565" y="1111"/>
                  <a:pt x="572" y="1111"/>
                </a:cubicBezTo>
                <a:cubicBezTo>
                  <a:pt x="572" y="1111"/>
                  <a:pt x="572" y="1111"/>
                  <a:pt x="578" y="1111"/>
                </a:cubicBezTo>
                <a:cubicBezTo>
                  <a:pt x="572" y="1111"/>
                  <a:pt x="572" y="1111"/>
                  <a:pt x="565" y="1111"/>
                </a:cubicBezTo>
                <a:close/>
                <a:moveTo>
                  <a:pt x="1682" y="299"/>
                </a:moveTo>
                <a:cubicBezTo>
                  <a:pt x="1670" y="292"/>
                  <a:pt x="1670" y="292"/>
                  <a:pt x="1670" y="292"/>
                </a:cubicBezTo>
                <a:cubicBezTo>
                  <a:pt x="1682" y="299"/>
                  <a:pt x="1670" y="292"/>
                  <a:pt x="1682" y="299"/>
                </a:cubicBezTo>
                <a:close/>
                <a:moveTo>
                  <a:pt x="120" y="972"/>
                </a:moveTo>
                <a:cubicBezTo>
                  <a:pt x="107" y="965"/>
                  <a:pt x="107" y="965"/>
                  <a:pt x="101" y="959"/>
                </a:cubicBezTo>
                <a:cubicBezTo>
                  <a:pt x="107" y="965"/>
                  <a:pt x="107" y="965"/>
                  <a:pt x="120" y="972"/>
                </a:cubicBezTo>
                <a:close/>
                <a:moveTo>
                  <a:pt x="251" y="496"/>
                </a:moveTo>
                <a:cubicBezTo>
                  <a:pt x="251" y="502"/>
                  <a:pt x="251" y="502"/>
                  <a:pt x="251" y="502"/>
                </a:cubicBezTo>
                <a:cubicBezTo>
                  <a:pt x="251" y="496"/>
                  <a:pt x="251" y="496"/>
                  <a:pt x="251" y="496"/>
                </a:cubicBezTo>
                <a:cubicBezTo>
                  <a:pt x="251" y="496"/>
                  <a:pt x="251" y="496"/>
                  <a:pt x="251" y="496"/>
                </a:cubicBezTo>
                <a:close/>
                <a:moveTo>
                  <a:pt x="321" y="451"/>
                </a:moveTo>
                <a:cubicBezTo>
                  <a:pt x="308" y="464"/>
                  <a:pt x="283" y="477"/>
                  <a:pt x="258" y="496"/>
                </a:cubicBezTo>
                <a:cubicBezTo>
                  <a:pt x="283" y="477"/>
                  <a:pt x="302" y="464"/>
                  <a:pt x="321" y="451"/>
                </a:cubicBezTo>
                <a:close/>
                <a:moveTo>
                  <a:pt x="76" y="927"/>
                </a:moveTo>
                <a:cubicBezTo>
                  <a:pt x="76" y="921"/>
                  <a:pt x="70" y="921"/>
                  <a:pt x="70" y="921"/>
                </a:cubicBezTo>
                <a:cubicBezTo>
                  <a:pt x="70" y="921"/>
                  <a:pt x="76" y="921"/>
                  <a:pt x="76" y="927"/>
                </a:cubicBezTo>
                <a:cubicBezTo>
                  <a:pt x="76" y="927"/>
                  <a:pt x="76" y="927"/>
                  <a:pt x="76" y="927"/>
                </a:cubicBezTo>
                <a:close/>
                <a:moveTo>
                  <a:pt x="264" y="489"/>
                </a:moveTo>
                <a:cubicBezTo>
                  <a:pt x="264" y="496"/>
                  <a:pt x="258" y="496"/>
                  <a:pt x="251" y="496"/>
                </a:cubicBezTo>
                <a:cubicBezTo>
                  <a:pt x="264" y="489"/>
                  <a:pt x="264" y="489"/>
                  <a:pt x="264" y="489"/>
                </a:cubicBezTo>
                <a:close/>
                <a:moveTo>
                  <a:pt x="572" y="1124"/>
                </a:moveTo>
                <a:cubicBezTo>
                  <a:pt x="578" y="1124"/>
                  <a:pt x="578" y="1124"/>
                  <a:pt x="578" y="1124"/>
                </a:cubicBezTo>
                <a:cubicBezTo>
                  <a:pt x="578" y="1124"/>
                  <a:pt x="578" y="1124"/>
                  <a:pt x="572" y="1124"/>
                </a:cubicBezTo>
                <a:close/>
                <a:moveTo>
                  <a:pt x="1023" y="235"/>
                </a:moveTo>
                <a:cubicBezTo>
                  <a:pt x="1023" y="235"/>
                  <a:pt x="1023" y="235"/>
                  <a:pt x="992" y="235"/>
                </a:cubicBezTo>
                <a:cubicBezTo>
                  <a:pt x="998" y="235"/>
                  <a:pt x="1017" y="235"/>
                  <a:pt x="1023" y="235"/>
                </a:cubicBezTo>
                <a:cubicBezTo>
                  <a:pt x="1023" y="235"/>
                  <a:pt x="1023" y="235"/>
                  <a:pt x="1023" y="235"/>
                </a:cubicBezTo>
                <a:close/>
                <a:moveTo>
                  <a:pt x="1048" y="235"/>
                </a:moveTo>
                <a:cubicBezTo>
                  <a:pt x="1042" y="235"/>
                  <a:pt x="1030" y="235"/>
                  <a:pt x="1023" y="235"/>
                </a:cubicBezTo>
                <a:cubicBezTo>
                  <a:pt x="1036" y="235"/>
                  <a:pt x="1023" y="235"/>
                  <a:pt x="1042" y="235"/>
                </a:cubicBezTo>
                <a:cubicBezTo>
                  <a:pt x="1048" y="235"/>
                  <a:pt x="1048" y="235"/>
                  <a:pt x="1048" y="235"/>
                </a:cubicBezTo>
                <a:close/>
                <a:moveTo>
                  <a:pt x="503" y="1105"/>
                </a:moveTo>
                <a:cubicBezTo>
                  <a:pt x="496" y="1105"/>
                  <a:pt x="496" y="1105"/>
                  <a:pt x="496" y="1105"/>
                </a:cubicBezTo>
                <a:cubicBezTo>
                  <a:pt x="515" y="1111"/>
                  <a:pt x="503" y="1105"/>
                  <a:pt x="503" y="1105"/>
                </a:cubicBezTo>
                <a:close/>
                <a:moveTo>
                  <a:pt x="779" y="267"/>
                </a:moveTo>
                <a:cubicBezTo>
                  <a:pt x="779" y="267"/>
                  <a:pt x="779" y="267"/>
                  <a:pt x="779" y="267"/>
                </a:cubicBezTo>
                <a:cubicBezTo>
                  <a:pt x="779" y="267"/>
                  <a:pt x="779" y="267"/>
                  <a:pt x="779" y="267"/>
                </a:cubicBezTo>
                <a:cubicBezTo>
                  <a:pt x="791" y="267"/>
                  <a:pt x="797" y="267"/>
                  <a:pt x="810" y="261"/>
                </a:cubicBezTo>
                <a:cubicBezTo>
                  <a:pt x="829" y="261"/>
                  <a:pt x="848" y="254"/>
                  <a:pt x="867" y="254"/>
                </a:cubicBezTo>
                <a:cubicBezTo>
                  <a:pt x="873" y="254"/>
                  <a:pt x="873" y="254"/>
                  <a:pt x="873" y="254"/>
                </a:cubicBezTo>
                <a:cubicBezTo>
                  <a:pt x="873" y="248"/>
                  <a:pt x="873" y="248"/>
                  <a:pt x="873" y="248"/>
                </a:cubicBezTo>
                <a:cubicBezTo>
                  <a:pt x="885" y="248"/>
                  <a:pt x="885" y="248"/>
                  <a:pt x="885" y="248"/>
                </a:cubicBezTo>
                <a:cubicBezTo>
                  <a:pt x="885" y="248"/>
                  <a:pt x="885" y="248"/>
                  <a:pt x="854" y="254"/>
                </a:cubicBezTo>
                <a:cubicBezTo>
                  <a:pt x="835" y="254"/>
                  <a:pt x="816" y="261"/>
                  <a:pt x="791" y="267"/>
                </a:cubicBezTo>
                <a:cubicBezTo>
                  <a:pt x="791" y="267"/>
                  <a:pt x="791" y="267"/>
                  <a:pt x="791" y="267"/>
                </a:cubicBezTo>
                <a:cubicBezTo>
                  <a:pt x="760" y="273"/>
                  <a:pt x="760" y="273"/>
                  <a:pt x="760" y="273"/>
                </a:cubicBezTo>
                <a:cubicBezTo>
                  <a:pt x="766" y="273"/>
                  <a:pt x="766" y="273"/>
                  <a:pt x="766" y="273"/>
                </a:cubicBezTo>
                <a:cubicBezTo>
                  <a:pt x="747" y="273"/>
                  <a:pt x="722" y="280"/>
                  <a:pt x="703" y="286"/>
                </a:cubicBezTo>
                <a:cubicBezTo>
                  <a:pt x="703" y="286"/>
                  <a:pt x="710" y="286"/>
                  <a:pt x="747" y="273"/>
                </a:cubicBezTo>
                <a:cubicBezTo>
                  <a:pt x="747" y="280"/>
                  <a:pt x="741" y="280"/>
                  <a:pt x="741" y="280"/>
                </a:cubicBezTo>
                <a:cubicBezTo>
                  <a:pt x="754" y="273"/>
                  <a:pt x="760" y="273"/>
                  <a:pt x="779" y="267"/>
                </a:cubicBezTo>
                <a:close/>
                <a:moveTo>
                  <a:pt x="239" y="515"/>
                </a:moveTo>
                <a:cubicBezTo>
                  <a:pt x="251" y="508"/>
                  <a:pt x="251" y="508"/>
                  <a:pt x="258" y="502"/>
                </a:cubicBezTo>
                <a:cubicBezTo>
                  <a:pt x="251" y="508"/>
                  <a:pt x="251" y="508"/>
                  <a:pt x="226" y="527"/>
                </a:cubicBezTo>
                <a:cubicBezTo>
                  <a:pt x="239" y="515"/>
                  <a:pt x="239" y="515"/>
                  <a:pt x="239" y="515"/>
                </a:cubicBezTo>
                <a:close/>
                <a:moveTo>
                  <a:pt x="214" y="1042"/>
                </a:moveTo>
                <a:cubicBezTo>
                  <a:pt x="239" y="1048"/>
                  <a:pt x="239" y="1048"/>
                  <a:pt x="239" y="1048"/>
                </a:cubicBezTo>
                <a:cubicBezTo>
                  <a:pt x="226" y="1042"/>
                  <a:pt x="239" y="1048"/>
                  <a:pt x="214" y="1042"/>
                </a:cubicBezTo>
                <a:close/>
                <a:moveTo>
                  <a:pt x="1444" y="934"/>
                </a:moveTo>
                <a:cubicBezTo>
                  <a:pt x="1431" y="946"/>
                  <a:pt x="1438" y="940"/>
                  <a:pt x="1431" y="946"/>
                </a:cubicBezTo>
                <a:cubicBezTo>
                  <a:pt x="1444" y="940"/>
                  <a:pt x="1444" y="934"/>
                  <a:pt x="1444" y="934"/>
                </a:cubicBezTo>
                <a:close/>
                <a:moveTo>
                  <a:pt x="433" y="1099"/>
                </a:moveTo>
                <a:cubicBezTo>
                  <a:pt x="433" y="1099"/>
                  <a:pt x="440" y="1099"/>
                  <a:pt x="459" y="1105"/>
                </a:cubicBezTo>
                <a:cubicBezTo>
                  <a:pt x="446" y="1105"/>
                  <a:pt x="440" y="1099"/>
                  <a:pt x="433" y="1099"/>
                </a:cubicBezTo>
                <a:close/>
                <a:moveTo>
                  <a:pt x="509" y="1111"/>
                </a:moveTo>
                <a:cubicBezTo>
                  <a:pt x="496" y="1111"/>
                  <a:pt x="484" y="1105"/>
                  <a:pt x="471" y="1105"/>
                </a:cubicBezTo>
                <a:cubicBezTo>
                  <a:pt x="477" y="1105"/>
                  <a:pt x="477" y="1105"/>
                  <a:pt x="496" y="1105"/>
                </a:cubicBezTo>
                <a:cubicBezTo>
                  <a:pt x="477" y="1105"/>
                  <a:pt x="477" y="1105"/>
                  <a:pt x="477" y="1105"/>
                </a:cubicBezTo>
                <a:cubicBezTo>
                  <a:pt x="477" y="1105"/>
                  <a:pt x="477" y="1105"/>
                  <a:pt x="471" y="1105"/>
                </a:cubicBezTo>
                <a:cubicBezTo>
                  <a:pt x="465" y="1105"/>
                  <a:pt x="465" y="1105"/>
                  <a:pt x="459" y="1105"/>
                </a:cubicBezTo>
                <a:cubicBezTo>
                  <a:pt x="465" y="1105"/>
                  <a:pt x="477" y="1105"/>
                  <a:pt x="484" y="1105"/>
                </a:cubicBezTo>
                <a:cubicBezTo>
                  <a:pt x="503" y="1111"/>
                  <a:pt x="509" y="1111"/>
                  <a:pt x="509" y="1111"/>
                </a:cubicBezTo>
                <a:close/>
                <a:moveTo>
                  <a:pt x="1419" y="953"/>
                </a:moveTo>
                <a:cubicBezTo>
                  <a:pt x="1419" y="953"/>
                  <a:pt x="1419" y="953"/>
                  <a:pt x="1419" y="953"/>
                </a:cubicBezTo>
                <a:cubicBezTo>
                  <a:pt x="1431" y="946"/>
                  <a:pt x="1431" y="946"/>
                  <a:pt x="1431" y="946"/>
                </a:cubicBezTo>
                <a:cubicBezTo>
                  <a:pt x="1419" y="953"/>
                  <a:pt x="1419" y="953"/>
                  <a:pt x="1419" y="953"/>
                </a:cubicBezTo>
                <a:close/>
                <a:moveTo>
                  <a:pt x="270" y="496"/>
                </a:moveTo>
                <a:cubicBezTo>
                  <a:pt x="270" y="496"/>
                  <a:pt x="270" y="496"/>
                  <a:pt x="283" y="483"/>
                </a:cubicBezTo>
                <a:cubicBezTo>
                  <a:pt x="270" y="489"/>
                  <a:pt x="283" y="483"/>
                  <a:pt x="270" y="496"/>
                </a:cubicBezTo>
                <a:close/>
                <a:moveTo>
                  <a:pt x="1513" y="896"/>
                </a:moveTo>
                <a:cubicBezTo>
                  <a:pt x="1513" y="896"/>
                  <a:pt x="1513" y="896"/>
                  <a:pt x="1507" y="896"/>
                </a:cubicBezTo>
                <a:cubicBezTo>
                  <a:pt x="1482" y="921"/>
                  <a:pt x="1482" y="921"/>
                  <a:pt x="1482" y="927"/>
                </a:cubicBezTo>
                <a:cubicBezTo>
                  <a:pt x="1482" y="921"/>
                  <a:pt x="1482" y="921"/>
                  <a:pt x="1488" y="921"/>
                </a:cubicBezTo>
                <a:cubicBezTo>
                  <a:pt x="1488" y="921"/>
                  <a:pt x="1488" y="921"/>
                  <a:pt x="1507" y="902"/>
                </a:cubicBezTo>
                <a:cubicBezTo>
                  <a:pt x="1525" y="889"/>
                  <a:pt x="1532" y="883"/>
                  <a:pt x="1557" y="864"/>
                </a:cubicBezTo>
                <a:cubicBezTo>
                  <a:pt x="1582" y="845"/>
                  <a:pt x="1576" y="857"/>
                  <a:pt x="1582" y="851"/>
                </a:cubicBezTo>
                <a:cubicBezTo>
                  <a:pt x="1532" y="883"/>
                  <a:pt x="1519" y="889"/>
                  <a:pt x="1488" y="908"/>
                </a:cubicBezTo>
                <a:cubicBezTo>
                  <a:pt x="1482" y="921"/>
                  <a:pt x="1482" y="921"/>
                  <a:pt x="1482" y="921"/>
                </a:cubicBezTo>
                <a:cubicBezTo>
                  <a:pt x="1519" y="896"/>
                  <a:pt x="1544" y="876"/>
                  <a:pt x="1551" y="870"/>
                </a:cubicBezTo>
                <a:cubicBezTo>
                  <a:pt x="1551" y="870"/>
                  <a:pt x="1544" y="870"/>
                  <a:pt x="1544" y="876"/>
                </a:cubicBezTo>
                <a:cubicBezTo>
                  <a:pt x="1538" y="883"/>
                  <a:pt x="1532" y="883"/>
                  <a:pt x="1513" y="896"/>
                </a:cubicBezTo>
                <a:cubicBezTo>
                  <a:pt x="1513" y="896"/>
                  <a:pt x="1507" y="902"/>
                  <a:pt x="1513" y="896"/>
                </a:cubicBezTo>
                <a:close/>
                <a:moveTo>
                  <a:pt x="1482" y="927"/>
                </a:moveTo>
                <a:cubicBezTo>
                  <a:pt x="1469" y="934"/>
                  <a:pt x="1469" y="934"/>
                  <a:pt x="1469" y="934"/>
                </a:cubicBezTo>
                <a:cubicBezTo>
                  <a:pt x="1475" y="927"/>
                  <a:pt x="1475" y="927"/>
                  <a:pt x="1482" y="927"/>
                </a:cubicBezTo>
                <a:close/>
                <a:moveTo>
                  <a:pt x="1733" y="470"/>
                </a:moveTo>
                <a:cubicBezTo>
                  <a:pt x="1726" y="458"/>
                  <a:pt x="1726" y="438"/>
                  <a:pt x="1726" y="458"/>
                </a:cubicBezTo>
                <a:cubicBezTo>
                  <a:pt x="1733" y="470"/>
                  <a:pt x="1733" y="470"/>
                  <a:pt x="1733" y="470"/>
                </a:cubicBezTo>
                <a:close/>
                <a:moveTo>
                  <a:pt x="88" y="686"/>
                </a:moveTo>
                <a:cubicBezTo>
                  <a:pt x="88" y="686"/>
                  <a:pt x="88" y="686"/>
                  <a:pt x="76" y="705"/>
                </a:cubicBezTo>
                <a:cubicBezTo>
                  <a:pt x="57" y="750"/>
                  <a:pt x="63" y="743"/>
                  <a:pt x="51" y="775"/>
                </a:cubicBezTo>
                <a:cubicBezTo>
                  <a:pt x="51" y="794"/>
                  <a:pt x="51" y="788"/>
                  <a:pt x="51" y="800"/>
                </a:cubicBezTo>
                <a:cubicBezTo>
                  <a:pt x="57" y="769"/>
                  <a:pt x="57" y="769"/>
                  <a:pt x="70" y="730"/>
                </a:cubicBezTo>
                <a:cubicBezTo>
                  <a:pt x="63" y="743"/>
                  <a:pt x="63" y="750"/>
                  <a:pt x="57" y="762"/>
                </a:cubicBezTo>
                <a:cubicBezTo>
                  <a:pt x="63" y="750"/>
                  <a:pt x="70" y="730"/>
                  <a:pt x="76" y="718"/>
                </a:cubicBezTo>
                <a:cubicBezTo>
                  <a:pt x="82" y="699"/>
                  <a:pt x="82" y="692"/>
                  <a:pt x="88" y="686"/>
                </a:cubicBezTo>
                <a:close/>
                <a:moveTo>
                  <a:pt x="1456" y="934"/>
                </a:moveTo>
                <a:cubicBezTo>
                  <a:pt x="1463" y="934"/>
                  <a:pt x="1469" y="927"/>
                  <a:pt x="1475" y="927"/>
                </a:cubicBezTo>
                <a:cubicBezTo>
                  <a:pt x="1475" y="927"/>
                  <a:pt x="1475" y="927"/>
                  <a:pt x="1475" y="927"/>
                </a:cubicBezTo>
                <a:cubicBezTo>
                  <a:pt x="1475" y="927"/>
                  <a:pt x="1475" y="927"/>
                  <a:pt x="1475" y="927"/>
                </a:cubicBezTo>
                <a:cubicBezTo>
                  <a:pt x="1475" y="921"/>
                  <a:pt x="1475" y="927"/>
                  <a:pt x="1475" y="921"/>
                </a:cubicBezTo>
                <a:cubicBezTo>
                  <a:pt x="1469" y="927"/>
                  <a:pt x="1469" y="927"/>
                  <a:pt x="1469" y="927"/>
                </a:cubicBezTo>
                <a:cubicBezTo>
                  <a:pt x="1463" y="927"/>
                  <a:pt x="1463" y="934"/>
                  <a:pt x="1456" y="934"/>
                </a:cubicBezTo>
                <a:close/>
                <a:moveTo>
                  <a:pt x="1444" y="940"/>
                </a:moveTo>
                <a:cubicBezTo>
                  <a:pt x="1456" y="934"/>
                  <a:pt x="1456" y="934"/>
                  <a:pt x="1456" y="934"/>
                </a:cubicBezTo>
                <a:cubicBezTo>
                  <a:pt x="1438" y="940"/>
                  <a:pt x="1431" y="946"/>
                  <a:pt x="1444" y="940"/>
                </a:cubicBezTo>
                <a:close/>
                <a:moveTo>
                  <a:pt x="1657" y="273"/>
                </a:moveTo>
                <a:cubicBezTo>
                  <a:pt x="1657" y="273"/>
                  <a:pt x="1657" y="273"/>
                  <a:pt x="1657" y="273"/>
                </a:cubicBezTo>
                <a:cubicBezTo>
                  <a:pt x="1657" y="273"/>
                  <a:pt x="1657" y="273"/>
                  <a:pt x="1657" y="273"/>
                </a:cubicBezTo>
                <a:cubicBezTo>
                  <a:pt x="1651" y="267"/>
                  <a:pt x="1651" y="267"/>
                  <a:pt x="1651" y="267"/>
                </a:cubicBezTo>
                <a:cubicBezTo>
                  <a:pt x="1664" y="280"/>
                  <a:pt x="1657" y="273"/>
                  <a:pt x="1664" y="286"/>
                </a:cubicBezTo>
                <a:cubicBezTo>
                  <a:pt x="1664" y="280"/>
                  <a:pt x="1664" y="280"/>
                  <a:pt x="1657" y="273"/>
                </a:cubicBezTo>
                <a:close/>
                <a:moveTo>
                  <a:pt x="1651" y="267"/>
                </a:moveTo>
                <a:cubicBezTo>
                  <a:pt x="1657" y="267"/>
                  <a:pt x="1657" y="273"/>
                  <a:pt x="1657" y="273"/>
                </a:cubicBezTo>
                <a:cubicBezTo>
                  <a:pt x="1657" y="267"/>
                  <a:pt x="1657" y="267"/>
                  <a:pt x="1651" y="267"/>
                </a:cubicBezTo>
                <a:close/>
                <a:moveTo>
                  <a:pt x="214" y="540"/>
                </a:moveTo>
                <a:cubicBezTo>
                  <a:pt x="226" y="527"/>
                  <a:pt x="245" y="515"/>
                  <a:pt x="258" y="502"/>
                </a:cubicBezTo>
                <a:cubicBezTo>
                  <a:pt x="239" y="515"/>
                  <a:pt x="226" y="527"/>
                  <a:pt x="214" y="540"/>
                </a:cubicBezTo>
                <a:close/>
                <a:moveTo>
                  <a:pt x="208" y="540"/>
                </a:moveTo>
                <a:cubicBezTo>
                  <a:pt x="214" y="540"/>
                  <a:pt x="214" y="540"/>
                  <a:pt x="214" y="534"/>
                </a:cubicBezTo>
                <a:cubicBezTo>
                  <a:pt x="208" y="546"/>
                  <a:pt x="201" y="546"/>
                  <a:pt x="208" y="540"/>
                </a:cubicBezTo>
                <a:close/>
                <a:moveTo>
                  <a:pt x="170" y="584"/>
                </a:moveTo>
                <a:cubicBezTo>
                  <a:pt x="176" y="578"/>
                  <a:pt x="176" y="572"/>
                  <a:pt x="182" y="565"/>
                </a:cubicBezTo>
                <a:cubicBezTo>
                  <a:pt x="170" y="578"/>
                  <a:pt x="164" y="584"/>
                  <a:pt x="151" y="597"/>
                </a:cubicBezTo>
                <a:cubicBezTo>
                  <a:pt x="151" y="597"/>
                  <a:pt x="151" y="597"/>
                  <a:pt x="145" y="604"/>
                </a:cubicBezTo>
                <a:cubicBezTo>
                  <a:pt x="151" y="597"/>
                  <a:pt x="157" y="591"/>
                  <a:pt x="170" y="584"/>
                </a:cubicBezTo>
                <a:close/>
                <a:moveTo>
                  <a:pt x="214" y="540"/>
                </a:moveTo>
                <a:cubicBezTo>
                  <a:pt x="208" y="540"/>
                  <a:pt x="208" y="540"/>
                  <a:pt x="208" y="540"/>
                </a:cubicBezTo>
                <a:cubicBezTo>
                  <a:pt x="201" y="546"/>
                  <a:pt x="195" y="553"/>
                  <a:pt x="189" y="559"/>
                </a:cubicBezTo>
                <a:cubicBezTo>
                  <a:pt x="195" y="553"/>
                  <a:pt x="201" y="553"/>
                  <a:pt x="214" y="540"/>
                </a:cubicBezTo>
                <a:close/>
                <a:moveTo>
                  <a:pt x="1695" y="699"/>
                </a:moveTo>
                <a:cubicBezTo>
                  <a:pt x="1701" y="692"/>
                  <a:pt x="1701" y="686"/>
                  <a:pt x="1707" y="673"/>
                </a:cubicBezTo>
                <a:cubicBezTo>
                  <a:pt x="1701" y="686"/>
                  <a:pt x="1695" y="699"/>
                  <a:pt x="1689" y="718"/>
                </a:cubicBezTo>
                <a:cubicBezTo>
                  <a:pt x="1689" y="718"/>
                  <a:pt x="1689" y="724"/>
                  <a:pt x="1695" y="699"/>
                </a:cubicBezTo>
                <a:close/>
                <a:moveTo>
                  <a:pt x="1720" y="388"/>
                </a:moveTo>
                <a:cubicBezTo>
                  <a:pt x="1720" y="400"/>
                  <a:pt x="1720" y="400"/>
                  <a:pt x="1720" y="400"/>
                </a:cubicBezTo>
                <a:cubicBezTo>
                  <a:pt x="1720" y="388"/>
                  <a:pt x="1720" y="388"/>
                  <a:pt x="1720" y="388"/>
                </a:cubicBezTo>
                <a:close/>
                <a:moveTo>
                  <a:pt x="1419" y="953"/>
                </a:moveTo>
                <a:cubicBezTo>
                  <a:pt x="1419" y="953"/>
                  <a:pt x="1419" y="953"/>
                  <a:pt x="1419" y="953"/>
                </a:cubicBezTo>
                <a:cubicBezTo>
                  <a:pt x="1419" y="953"/>
                  <a:pt x="1419" y="953"/>
                  <a:pt x="1419" y="953"/>
                </a:cubicBezTo>
                <a:cubicBezTo>
                  <a:pt x="1412" y="953"/>
                  <a:pt x="1406" y="959"/>
                  <a:pt x="1394" y="965"/>
                </a:cubicBezTo>
                <a:cubicBezTo>
                  <a:pt x="1387" y="965"/>
                  <a:pt x="1381" y="972"/>
                  <a:pt x="1369" y="978"/>
                </a:cubicBezTo>
                <a:cubicBezTo>
                  <a:pt x="1387" y="972"/>
                  <a:pt x="1400" y="959"/>
                  <a:pt x="1412" y="953"/>
                </a:cubicBezTo>
                <a:cubicBezTo>
                  <a:pt x="1406" y="959"/>
                  <a:pt x="1406" y="959"/>
                  <a:pt x="1400" y="965"/>
                </a:cubicBezTo>
                <a:cubicBezTo>
                  <a:pt x="1400" y="965"/>
                  <a:pt x="1400" y="959"/>
                  <a:pt x="1406" y="959"/>
                </a:cubicBezTo>
                <a:cubicBezTo>
                  <a:pt x="1419" y="953"/>
                  <a:pt x="1419" y="953"/>
                  <a:pt x="1419" y="953"/>
                </a:cubicBezTo>
                <a:close/>
                <a:moveTo>
                  <a:pt x="1707" y="356"/>
                </a:moveTo>
                <a:cubicBezTo>
                  <a:pt x="1707" y="350"/>
                  <a:pt x="1707" y="350"/>
                  <a:pt x="1707" y="350"/>
                </a:cubicBezTo>
                <a:cubicBezTo>
                  <a:pt x="1714" y="375"/>
                  <a:pt x="1714" y="375"/>
                  <a:pt x="1714" y="375"/>
                </a:cubicBezTo>
                <a:cubicBezTo>
                  <a:pt x="1714" y="369"/>
                  <a:pt x="1714" y="369"/>
                  <a:pt x="1714" y="369"/>
                </a:cubicBezTo>
                <a:cubicBezTo>
                  <a:pt x="1714" y="369"/>
                  <a:pt x="1714" y="369"/>
                  <a:pt x="1714" y="369"/>
                </a:cubicBezTo>
                <a:cubicBezTo>
                  <a:pt x="1714" y="369"/>
                  <a:pt x="1714" y="369"/>
                  <a:pt x="1714" y="369"/>
                </a:cubicBezTo>
                <a:cubicBezTo>
                  <a:pt x="1714" y="369"/>
                  <a:pt x="1714" y="369"/>
                  <a:pt x="1714" y="369"/>
                </a:cubicBezTo>
                <a:cubicBezTo>
                  <a:pt x="1714" y="362"/>
                  <a:pt x="1714" y="362"/>
                  <a:pt x="1714" y="362"/>
                </a:cubicBezTo>
                <a:cubicBezTo>
                  <a:pt x="1707" y="356"/>
                  <a:pt x="1707" y="356"/>
                  <a:pt x="1707" y="356"/>
                </a:cubicBezTo>
                <a:close/>
                <a:moveTo>
                  <a:pt x="1626" y="800"/>
                </a:moveTo>
                <a:cubicBezTo>
                  <a:pt x="1626" y="800"/>
                  <a:pt x="1626" y="800"/>
                  <a:pt x="1626" y="800"/>
                </a:cubicBezTo>
                <a:cubicBezTo>
                  <a:pt x="1626" y="800"/>
                  <a:pt x="1626" y="800"/>
                  <a:pt x="1626" y="800"/>
                </a:cubicBezTo>
                <a:cubicBezTo>
                  <a:pt x="1626" y="800"/>
                  <a:pt x="1626" y="800"/>
                  <a:pt x="1626" y="800"/>
                </a:cubicBezTo>
                <a:close/>
                <a:moveTo>
                  <a:pt x="1607" y="826"/>
                </a:moveTo>
                <a:cubicBezTo>
                  <a:pt x="1601" y="832"/>
                  <a:pt x="1607" y="813"/>
                  <a:pt x="1613" y="813"/>
                </a:cubicBezTo>
                <a:cubicBezTo>
                  <a:pt x="1620" y="807"/>
                  <a:pt x="1620" y="807"/>
                  <a:pt x="1620" y="807"/>
                </a:cubicBezTo>
                <a:cubicBezTo>
                  <a:pt x="1620" y="807"/>
                  <a:pt x="1620" y="807"/>
                  <a:pt x="1620" y="807"/>
                </a:cubicBezTo>
                <a:cubicBezTo>
                  <a:pt x="1620" y="807"/>
                  <a:pt x="1620" y="807"/>
                  <a:pt x="1607" y="826"/>
                </a:cubicBezTo>
                <a:close/>
                <a:moveTo>
                  <a:pt x="1620" y="807"/>
                </a:moveTo>
                <a:cubicBezTo>
                  <a:pt x="1626" y="800"/>
                  <a:pt x="1626" y="800"/>
                  <a:pt x="1626" y="800"/>
                </a:cubicBezTo>
                <a:cubicBezTo>
                  <a:pt x="1620" y="807"/>
                  <a:pt x="1620" y="807"/>
                  <a:pt x="1620" y="807"/>
                </a:cubicBezTo>
                <a:cubicBezTo>
                  <a:pt x="1620" y="807"/>
                  <a:pt x="1620" y="807"/>
                  <a:pt x="1620" y="807"/>
                </a:cubicBezTo>
                <a:close/>
                <a:moveTo>
                  <a:pt x="1638" y="788"/>
                </a:moveTo>
                <a:cubicBezTo>
                  <a:pt x="1638" y="788"/>
                  <a:pt x="1638" y="788"/>
                  <a:pt x="1638" y="781"/>
                </a:cubicBezTo>
                <a:cubicBezTo>
                  <a:pt x="1657" y="762"/>
                  <a:pt x="1645" y="775"/>
                  <a:pt x="1645" y="775"/>
                </a:cubicBezTo>
                <a:cubicBezTo>
                  <a:pt x="1645" y="775"/>
                  <a:pt x="1645" y="775"/>
                  <a:pt x="1651" y="769"/>
                </a:cubicBezTo>
                <a:cubicBezTo>
                  <a:pt x="1670" y="743"/>
                  <a:pt x="1670" y="743"/>
                  <a:pt x="1682" y="737"/>
                </a:cubicBezTo>
                <a:cubicBezTo>
                  <a:pt x="1682" y="737"/>
                  <a:pt x="1682" y="737"/>
                  <a:pt x="1689" y="724"/>
                </a:cubicBezTo>
                <a:cubicBezTo>
                  <a:pt x="1689" y="718"/>
                  <a:pt x="1689" y="718"/>
                  <a:pt x="1689" y="718"/>
                </a:cubicBezTo>
                <a:cubicBezTo>
                  <a:pt x="1689" y="718"/>
                  <a:pt x="1689" y="718"/>
                  <a:pt x="1689" y="724"/>
                </a:cubicBezTo>
                <a:cubicBezTo>
                  <a:pt x="1689" y="724"/>
                  <a:pt x="1689" y="724"/>
                  <a:pt x="1689" y="718"/>
                </a:cubicBezTo>
                <a:cubicBezTo>
                  <a:pt x="1695" y="699"/>
                  <a:pt x="1701" y="686"/>
                  <a:pt x="1707" y="673"/>
                </a:cubicBezTo>
                <a:cubicBezTo>
                  <a:pt x="1707" y="673"/>
                  <a:pt x="1707" y="680"/>
                  <a:pt x="1695" y="699"/>
                </a:cubicBezTo>
                <a:cubicBezTo>
                  <a:pt x="1689" y="724"/>
                  <a:pt x="1664" y="750"/>
                  <a:pt x="1632" y="788"/>
                </a:cubicBezTo>
                <a:cubicBezTo>
                  <a:pt x="1626" y="800"/>
                  <a:pt x="1632" y="794"/>
                  <a:pt x="1632" y="788"/>
                </a:cubicBezTo>
                <a:cubicBezTo>
                  <a:pt x="1632" y="794"/>
                  <a:pt x="1632" y="794"/>
                  <a:pt x="1632" y="794"/>
                </a:cubicBezTo>
                <a:cubicBezTo>
                  <a:pt x="1632" y="794"/>
                  <a:pt x="1626" y="794"/>
                  <a:pt x="1626" y="800"/>
                </a:cubicBezTo>
                <a:cubicBezTo>
                  <a:pt x="1632" y="794"/>
                  <a:pt x="1632" y="788"/>
                  <a:pt x="1638" y="781"/>
                </a:cubicBezTo>
                <a:cubicBezTo>
                  <a:pt x="1638" y="788"/>
                  <a:pt x="1638" y="788"/>
                  <a:pt x="1638" y="788"/>
                </a:cubicBezTo>
                <a:close/>
                <a:moveTo>
                  <a:pt x="1707" y="350"/>
                </a:moveTo>
                <a:cubicBezTo>
                  <a:pt x="1701" y="343"/>
                  <a:pt x="1701" y="343"/>
                  <a:pt x="1701" y="337"/>
                </a:cubicBezTo>
                <a:cubicBezTo>
                  <a:pt x="1701" y="343"/>
                  <a:pt x="1707" y="343"/>
                  <a:pt x="1707" y="350"/>
                </a:cubicBezTo>
                <a:close/>
                <a:moveTo>
                  <a:pt x="1720" y="381"/>
                </a:moveTo>
                <a:cubicBezTo>
                  <a:pt x="1720" y="381"/>
                  <a:pt x="1720" y="381"/>
                  <a:pt x="1714" y="369"/>
                </a:cubicBezTo>
                <a:cubicBezTo>
                  <a:pt x="1714" y="375"/>
                  <a:pt x="1714" y="375"/>
                  <a:pt x="1714" y="375"/>
                </a:cubicBezTo>
                <a:cubicBezTo>
                  <a:pt x="1720" y="381"/>
                  <a:pt x="1720" y="381"/>
                  <a:pt x="1720" y="381"/>
                </a:cubicBezTo>
                <a:close/>
                <a:moveTo>
                  <a:pt x="917" y="242"/>
                </a:moveTo>
                <a:cubicBezTo>
                  <a:pt x="942" y="242"/>
                  <a:pt x="942" y="242"/>
                  <a:pt x="942" y="242"/>
                </a:cubicBezTo>
                <a:cubicBezTo>
                  <a:pt x="948" y="242"/>
                  <a:pt x="948" y="242"/>
                  <a:pt x="948" y="242"/>
                </a:cubicBezTo>
                <a:cubicBezTo>
                  <a:pt x="929" y="242"/>
                  <a:pt x="929" y="242"/>
                  <a:pt x="929" y="242"/>
                </a:cubicBezTo>
                <a:cubicBezTo>
                  <a:pt x="917" y="242"/>
                  <a:pt x="917" y="242"/>
                  <a:pt x="917" y="242"/>
                </a:cubicBezTo>
                <a:close/>
                <a:moveTo>
                  <a:pt x="1733" y="451"/>
                </a:moveTo>
                <a:cubicBezTo>
                  <a:pt x="1733" y="458"/>
                  <a:pt x="1733" y="451"/>
                  <a:pt x="1733" y="464"/>
                </a:cubicBezTo>
                <a:cubicBezTo>
                  <a:pt x="1733" y="451"/>
                  <a:pt x="1733" y="451"/>
                  <a:pt x="1733" y="451"/>
                </a:cubicBezTo>
                <a:close/>
                <a:moveTo>
                  <a:pt x="314" y="458"/>
                </a:moveTo>
                <a:cubicBezTo>
                  <a:pt x="314" y="458"/>
                  <a:pt x="314" y="458"/>
                  <a:pt x="302" y="464"/>
                </a:cubicBezTo>
                <a:cubicBezTo>
                  <a:pt x="302" y="464"/>
                  <a:pt x="302" y="464"/>
                  <a:pt x="327" y="451"/>
                </a:cubicBezTo>
                <a:cubicBezTo>
                  <a:pt x="346" y="445"/>
                  <a:pt x="333" y="451"/>
                  <a:pt x="333" y="445"/>
                </a:cubicBezTo>
                <a:cubicBezTo>
                  <a:pt x="333" y="445"/>
                  <a:pt x="333" y="445"/>
                  <a:pt x="327" y="451"/>
                </a:cubicBezTo>
                <a:cubicBezTo>
                  <a:pt x="358" y="432"/>
                  <a:pt x="358" y="432"/>
                  <a:pt x="358" y="432"/>
                </a:cubicBezTo>
                <a:cubicBezTo>
                  <a:pt x="346" y="445"/>
                  <a:pt x="346" y="445"/>
                  <a:pt x="346" y="445"/>
                </a:cubicBezTo>
                <a:cubicBezTo>
                  <a:pt x="321" y="451"/>
                  <a:pt x="321" y="451"/>
                  <a:pt x="321" y="451"/>
                </a:cubicBezTo>
                <a:cubicBezTo>
                  <a:pt x="321" y="451"/>
                  <a:pt x="321" y="451"/>
                  <a:pt x="321" y="451"/>
                </a:cubicBezTo>
                <a:cubicBezTo>
                  <a:pt x="321" y="458"/>
                  <a:pt x="321" y="458"/>
                  <a:pt x="314" y="458"/>
                </a:cubicBezTo>
                <a:close/>
                <a:moveTo>
                  <a:pt x="1733" y="477"/>
                </a:moveTo>
                <a:cubicBezTo>
                  <a:pt x="1733" y="477"/>
                  <a:pt x="1733" y="477"/>
                  <a:pt x="1739" y="508"/>
                </a:cubicBezTo>
                <a:cubicBezTo>
                  <a:pt x="1739" y="502"/>
                  <a:pt x="1739" y="502"/>
                  <a:pt x="1739" y="502"/>
                </a:cubicBezTo>
                <a:cubicBezTo>
                  <a:pt x="1739" y="502"/>
                  <a:pt x="1739" y="502"/>
                  <a:pt x="1733" y="477"/>
                </a:cubicBezTo>
                <a:close/>
                <a:moveTo>
                  <a:pt x="754" y="273"/>
                </a:moveTo>
                <a:cubicBezTo>
                  <a:pt x="747" y="273"/>
                  <a:pt x="747" y="273"/>
                  <a:pt x="747" y="273"/>
                </a:cubicBezTo>
                <a:cubicBezTo>
                  <a:pt x="754" y="273"/>
                  <a:pt x="754" y="273"/>
                  <a:pt x="754" y="273"/>
                </a:cubicBezTo>
                <a:close/>
                <a:moveTo>
                  <a:pt x="1670" y="292"/>
                </a:moveTo>
                <a:cubicBezTo>
                  <a:pt x="1670" y="292"/>
                  <a:pt x="1670" y="292"/>
                  <a:pt x="1682" y="299"/>
                </a:cubicBezTo>
                <a:cubicBezTo>
                  <a:pt x="1670" y="292"/>
                  <a:pt x="1682" y="299"/>
                  <a:pt x="1670" y="292"/>
                </a:cubicBezTo>
                <a:close/>
                <a:moveTo>
                  <a:pt x="446" y="381"/>
                </a:moveTo>
                <a:cubicBezTo>
                  <a:pt x="446" y="381"/>
                  <a:pt x="446" y="381"/>
                  <a:pt x="465" y="375"/>
                </a:cubicBezTo>
                <a:cubicBezTo>
                  <a:pt x="459" y="375"/>
                  <a:pt x="465" y="375"/>
                  <a:pt x="446" y="381"/>
                </a:cubicBezTo>
                <a:close/>
                <a:moveTo>
                  <a:pt x="1080" y="229"/>
                </a:moveTo>
                <a:cubicBezTo>
                  <a:pt x="1048" y="229"/>
                  <a:pt x="1067" y="229"/>
                  <a:pt x="1042" y="229"/>
                </a:cubicBezTo>
                <a:cubicBezTo>
                  <a:pt x="1036" y="229"/>
                  <a:pt x="1036" y="229"/>
                  <a:pt x="1036" y="229"/>
                </a:cubicBezTo>
                <a:cubicBezTo>
                  <a:pt x="1055" y="229"/>
                  <a:pt x="1074" y="229"/>
                  <a:pt x="1092" y="229"/>
                </a:cubicBezTo>
                <a:cubicBezTo>
                  <a:pt x="1080" y="229"/>
                  <a:pt x="1080" y="229"/>
                  <a:pt x="1080" y="229"/>
                </a:cubicBezTo>
                <a:close/>
                <a:moveTo>
                  <a:pt x="1011" y="235"/>
                </a:moveTo>
                <a:cubicBezTo>
                  <a:pt x="1023" y="235"/>
                  <a:pt x="1023" y="235"/>
                  <a:pt x="1036" y="229"/>
                </a:cubicBezTo>
                <a:cubicBezTo>
                  <a:pt x="1030" y="229"/>
                  <a:pt x="1017" y="229"/>
                  <a:pt x="1011" y="235"/>
                </a:cubicBezTo>
                <a:close/>
                <a:moveTo>
                  <a:pt x="164" y="584"/>
                </a:moveTo>
                <a:cubicBezTo>
                  <a:pt x="145" y="604"/>
                  <a:pt x="145" y="604"/>
                  <a:pt x="132" y="623"/>
                </a:cubicBezTo>
                <a:cubicBezTo>
                  <a:pt x="145" y="604"/>
                  <a:pt x="151" y="597"/>
                  <a:pt x="164" y="584"/>
                </a:cubicBezTo>
                <a:close/>
                <a:moveTo>
                  <a:pt x="804" y="261"/>
                </a:moveTo>
                <a:cubicBezTo>
                  <a:pt x="810" y="261"/>
                  <a:pt x="816" y="261"/>
                  <a:pt x="823" y="254"/>
                </a:cubicBezTo>
                <a:cubicBezTo>
                  <a:pt x="823" y="261"/>
                  <a:pt x="816" y="261"/>
                  <a:pt x="810" y="261"/>
                </a:cubicBezTo>
                <a:cubicBezTo>
                  <a:pt x="810" y="261"/>
                  <a:pt x="810" y="261"/>
                  <a:pt x="804" y="261"/>
                </a:cubicBezTo>
                <a:close/>
                <a:moveTo>
                  <a:pt x="1739" y="502"/>
                </a:moveTo>
                <a:cubicBezTo>
                  <a:pt x="1739" y="502"/>
                  <a:pt x="1739" y="502"/>
                  <a:pt x="1739" y="508"/>
                </a:cubicBezTo>
                <a:cubicBezTo>
                  <a:pt x="1739" y="508"/>
                  <a:pt x="1739" y="508"/>
                  <a:pt x="1739" y="508"/>
                </a:cubicBezTo>
                <a:cubicBezTo>
                  <a:pt x="1739" y="508"/>
                  <a:pt x="1739" y="508"/>
                  <a:pt x="1739" y="515"/>
                </a:cubicBezTo>
                <a:cubicBezTo>
                  <a:pt x="1733" y="515"/>
                  <a:pt x="1733" y="508"/>
                  <a:pt x="1733" y="502"/>
                </a:cubicBezTo>
                <a:cubicBezTo>
                  <a:pt x="1733" y="508"/>
                  <a:pt x="1733" y="515"/>
                  <a:pt x="1733" y="534"/>
                </a:cubicBezTo>
                <a:cubicBezTo>
                  <a:pt x="1733" y="527"/>
                  <a:pt x="1733" y="527"/>
                  <a:pt x="1733" y="515"/>
                </a:cubicBezTo>
                <a:cubicBezTo>
                  <a:pt x="1733" y="515"/>
                  <a:pt x="1733" y="515"/>
                  <a:pt x="1733" y="502"/>
                </a:cubicBezTo>
                <a:cubicBezTo>
                  <a:pt x="1733" y="515"/>
                  <a:pt x="1733" y="534"/>
                  <a:pt x="1733" y="553"/>
                </a:cubicBezTo>
                <a:cubicBezTo>
                  <a:pt x="1726" y="584"/>
                  <a:pt x="1726" y="584"/>
                  <a:pt x="1726" y="584"/>
                </a:cubicBezTo>
                <a:cubicBezTo>
                  <a:pt x="1726" y="584"/>
                  <a:pt x="1726" y="584"/>
                  <a:pt x="1726" y="591"/>
                </a:cubicBezTo>
                <a:cubicBezTo>
                  <a:pt x="1733" y="578"/>
                  <a:pt x="1733" y="565"/>
                  <a:pt x="1733" y="559"/>
                </a:cubicBezTo>
                <a:cubicBezTo>
                  <a:pt x="1733" y="559"/>
                  <a:pt x="1733" y="559"/>
                  <a:pt x="1733" y="578"/>
                </a:cubicBezTo>
                <a:cubicBezTo>
                  <a:pt x="1733" y="559"/>
                  <a:pt x="1733" y="546"/>
                  <a:pt x="1733" y="534"/>
                </a:cubicBezTo>
                <a:cubicBezTo>
                  <a:pt x="1733" y="527"/>
                  <a:pt x="1733" y="527"/>
                  <a:pt x="1739" y="515"/>
                </a:cubicBezTo>
                <a:cubicBezTo>
                  <a:pt x="1733" y="527"/>
                  <a:pt x="1733" y="540"/>
                  <a:pt x="1733" y="553"/>
                </a:cubicBezTo>
                <a:cubicBezTo>
                  <a:pt x="1739" y="534"/>
                  <a:pt x="1739" y="534"/>
                  <a:pt x="1739" y="534"/>
                </a:cubicBezTo>
                <a:cubicBezTo>
                  <a:pt x="1739" y="527"/>
                  <a:pt x="1739" y="527"/>
                  <a:pt x="1739" y="527"/>
                </a:cubicBezTo>
                <a:cubicBezTo>
                  <a:pt x="1739" y="527"/>
                  <a:pt x="1739" y="527"/>
                  <a:pt x="1739" y="527"/>
                </a:cubicBezTo>
                <a:cubicBezTo>
                  <a:pt x="1739" y="515"/>
                  <a:pt x="1739" y="508"/>
                  <a:pt x="1739" y="502"/>
                </a:cubicBezTo>
                <a:cubicBezTo>
                  <a:pt x="1739" y="502"/>
                  <a:pt x="1739" y="502"/>
                  <a:pt x="1739" y="508"/>
                </a:cubicBezTo>
                <a:cubicBezTo>
                  <a:pt x="1739" y="502"/>
                  <a:pt x="1739" y="502"/>
                  <a:pt x="1739" y="502"/>
                </a:cubicBezTo>
                <a:close/>
                <a:moveTo>
                  <a:pt x="590" y="324"/>
                </a:moveTo>
                <a:cubicBezTo>
                  <a:pt x="597" y="318"/>
                  <a:pt x="603" y="318"/>
                  <a:pt x="609" y="318"/>
                </a:cubicBezTo>
                <a:cubicBezTo>
                  <a:pt x="603" y="318"/>
                  <a:pt x="597" y="318"/>
                  <a:pt x="597" y="318"/>
                </a:cubicBezTo>
                <a:cubicBezTo>
                  <a:pt x="597" y="324"/>
                  <a:pt x="590" y="324"/>
                  <a:pt x="590" y="324"/>
                </a:cubicBezTo>
                <a:close/>
                <a:moveTo>
                  <a:pt x="910" y="242"/>
                </a:moveTo>
                <a:cubicBezTo>
                  <a:pt x="904" y="242"/>
                  <a:pt x="904" y="242"/>
                  <a:pt x="904" y="242"/>
                </a:cubicBezTo>
                <a:cubicBezTo>
                  <a:pt x="892" y="242"/>
                  <a:pt x="892" y="242"/>
                  <a:pt x="892" y="242"/>
                </a:cubicBezTo>
                <a:cubicBezTo>
                  <a:pt x="910" y="242"/>
                  <a:pt x="910" y="242"/>
                  <a:pt x="910" y="242"/>
                </a:cubicBezTo>
                <a:close/>
                <a:moveTo>
                  <a:pt x="722" y="280"/>
                </a:moveTo>
                <a:cubicBezTo>
                  <a:pt x="754" y="267"/>
                  <a:pt x="747" y="273"/>
                  <a:pt x="747" y="273"/>
                </a:cubicBezTo>
                <a:cubicBezTo>
                  <a:pt x="760" y="267"/>
                  <a:pt x="766" y="267"/>
                  <a:pt x="779" y="267"/>
                </a:cubicBezTo>
                <a:cubicBezTo>
                  <a:pt x="797" y="261"/>
                  <a:pt x="797" y="261"/>
                  <a:pt x="797" y="261"/>
                </a:cubicBezTo>
                <a:cubicBezTo>
                  <a:pt x="791" y="261"/>
                  <a:pt x="791" y="261"/>
                  <a:pt x="791" y="261"/>
                </a:cubicBezTo>
                <a:cubicBezTo>
                  <a:pt x="816" y="261"/>
                  <a:pt x="841" y="254"/>
                  <a:pt x="860" y="248"/>
                </a:cubicBezTo>
                <a:cubicBezTo>
                  <a:pt x="867" y="248"/>
                  <a:pt x="867" y="248"/>
                  <a:pt x="867" y="248"/>
                </a:cubicBezTo>
                <a:cubicBezTo>
                  <a:pt x="848" y="248"/>
                  <a:pt x="841" y="254"/>
                  <a:pt x="823" y="254"/>
                </a:cubicBezTo>
                <a:cubicBezTo>
                  <a:pt x="854" y="248"/>
                  <a:pt x="860" y="248"/>
                  <a:pt x="904" y="242"/>
                </a:cubicBezTo>
                <a:cubicBezTo>
                  <a:pt x="885" y="248"/>
                  <a:pt x="885" y="248"/>
                  <a:pt x="885" y="248"/>
                </a:cubicBezTo>
                <a:cubicBezTo>
                  <a:pt x="879" y="248"/>
                  <a:pt x="879" y="248"/>
                  <a:pt x="873" y="248"/>
                </a:cubicBezTo>
                <a:cubicBezTo>
                  <a:pt x="885" y="242"/>
                  <a:pt x="885" y="242"/>
                  <a:pt x="904" y="242"/>
                </a:cubicBezTo>
                <a:cubicBezTo>
                  <a:pt x="923" y="242"/>
                  <a:pt x="923" y="242"/>
                  <a:pt x="936" y="242"/>
                </a:cubicBezTo>
                <a:cubicBezTo>
                  <a:pt x="929" y="242"/>
                  <a:pt x="929" y="242"/>
                  <a:pt x="942" y="242"/>
                </a:cubicBezTo>
                <a:cubicBezTo>
                  <a:pt x="942" y="242"/>
                  <a:pt x="942" y="242"/>
                  <a:pt x="986" y="235"/>
                </a:cubicBezTo>
                <a:cubicBezTo>
                  <a:pt x="973" y="235"/>
                  <a:pt x="961" y="235"/>
                  <a:pt x="967" y="235"/>
                </a:cubicBezTo>
                <a:cubicBezTo>
                  <a:pt x="992" y="235"/>
                  <a:pt x="998" y="235"/>
                  <a:pt x="1011" y="235"/>
                </a:cubicBezTo>
                <a:cubicBezTo>
                  <a:pt x="1011" y="235"/>
                  <a:pt x="1011" y="235"/>
                  <a:pt x="986" y="235"/>
                </a:cubicBezTo>
                <a:cubicBezTo>
                  <a:pt x="1042" y="229"/>
                  <a:pt x="1080" y="229"/>
                  <a:pt x="1143" y="229"/>
                </a:cubicBezTo>
                <a:cubicBezTo>
                  <a:pt x="1130" y="229"/>
                  <a:pt x="1136" y="229"/>
                  <a:pt x="1099" y="229"/>
                </a:cubicBezTo>
                <a:cubicBezTo>
                  <a:pt x="1118" y="229"/>
                  <a:pt x="1143" y="229"/>
                  <a:pt x="1161" y="229"/>
                </a:cubicBezTo>
                <a:cubicBezTo>
                  <a:pt x="1161" y="229"/>
                  <a:pt x="1161" y="229"/>
                  <a:pt x="1161" y="229"/>
                </a:cubicBezTo>
                <a:cubicBezTo>
                  <a:pt x="1168" y="229"/>
                  <a:pt x="1168" y="229"/>
                  <a:pt x="1168" y="229"/>
                </a:cubicBezTo>
                <a:cubicBezTo>
                  <a:pt x="1143" y="229"/>
                  <a:pt x="1149" y="229"/>
                  <a:pt x="1130" y="229"/>
                </a:cubicBezTo>
                <a:cubicBezTo>
                  <a:pt x="1092" y="229"/>
                  <a:pt x="1074" y="229"/>
                  <a:pt x="1042" y="229"/>
                </a:cubicBezTo>
                <a:cubicBezTo>
                  <a:pt x="998" y="235"/>
                  <a:pt x="1036" y="229"/>
                  <a:pt x="1011" y="229"/>
                </a:cubicBezTo>
                <a:cubicBezTo>
                  <a:pt x="1017" y="229"/>
                  <a:pt x="1011" y="235"/>
                  <a:pt x="979" y="235"/>
                </a:cubicBezTo>
                <a:cubicBezTo>
                  <a:pt x="979" y="235"/>
                  <a:pt x="973" y="235"/>
                  <a:pt x="967" y="235"/>
                </a:cubicBezTo>
                <a:cubicBezTo>
                  <a:pt x="973" y="235"/>
                  <a:pt x="979" y="235"/>
                  <a:pt x="992" y="235"/>
                </a:cubicBezTo>
                <a:cubicBezTo>
                  <a:pt x="992" y="235"/>
                  <a:pt x="992" y="235"/>
                  <a:pt x="1011" y="229"/>
                </a:cubicBezTo>
                <a:cubicBezTo>
                  <a:pt x="986" y="235"/>
                  <a:pt x="998" y="235"/>
                  <a:pt x="986" y="235"/>
                </a:cubicBezTo>
                <a:cubicBezTo>
                  <a:pt x="923" y="235"/>
                  <a:pt x="854" y="248"/>
                  <a:pt x="791" y="261"/>
                </a:cubicBezTo>
                <a:cubicBezTo>
                  <a:pt x="791" y="261"/>
                  <a:pt x="791" y="261"/>
                  <a:pt x="791" y="261"/>
                </a:cubicBezTo>
                <a:cubicBezTo>
                  <a:pt x="791" y="261"/>
                  <a:pt x="791" y="261"/>
                  <a:pt x="791" y="261"/>
                </a:cubicBezTo>
                <a:cubicBezTo>
                  <a:pt x="747" y="273"/>
                  <a:pt x="710" y="280"/>
                  <a:pt x="685" y="286"/>
                </a:cubicBezTo>
                <a:cubicBezTo>
                  <a:pt x="685" y="286"/>
                  <a:pt x="685" y="286"/>
                  <a:pt x="666" y="292"/>
                </a:cubicBezTo>
                <a:cubicBezTo>
                  <a:pt x="653" y="292"/>
                  <a:pt x="634" y="299"/>
                  <a:pt x="609" y="318"/>
                </a:cubicBezTo>
                <a:cubicBezTo>
                  <a:pt x="641" y="299"/>
                  <a:pt x="697" y="286"/>
                  <a:pt x="722" y="280"/>
                </a:cubicBezTo>
                <a:close/>
                <a:moveTo>
                  <a:pt x="691" y="286"/>
                </a:moveTo>
                <a:cubicBezTo>
                  <a:pt x="703" y="280"/>
                  <a:pt x="703" y="280"/>
                  <a:pt x="703" y="280"/>
                </a:cubicBezTo>
                <a:cubicBezTo>
                  <a:pt x="691" y="286"/>
                  <a:pt x="703" y="280"/>
                  <a:pt x="691" y="286"/>
                </a:cubicBezTo>
                <a:close/>
                <a:moveTo>
                  <a:pt x="1431" y="946"/>
                </a:moveTo>
                <a:cubicBezTo>
                  <a:pt x="1431" y="953"/>
                  <a:pt x="1431" y="946"/>
                  <a:pt x="1425" y="953"/>
                </a:cubicBezTo>
                <a:cubicBezTo>
                  <a:pt x="1431" y="953"/>
                  <a:pt x="1431" y="953"/>
                  <a:pt x="1431" y="946"/>
                </a:cubicBezTo>
                <a:close/>
                <a:moveTo>
                  <a:pt x="1651" y="261"/>
                </a:moveTo>
                <a:cubicBezTo>
                  <a:pt x="1664" y="267"/>
                  <a:pt x="1670" y="280"/>
                  <a:pt x="1682" y="292"/>
                </a:cubicBezTo>
                <a:cubicBezTo>
                  <a:pt x="1689" y="299"/>
                  <a:pt x="1689" y="305"/>
                  <a:pt x="1695" y="318"/>
                </a:cubicBezTo>
                <a:cubicBezTo>
                  <a:pt x="1682" y="286"/>
                  <a:pt x="1664" y="273"/>
                  <a:pt x="1664" y="267"/>
                </a:cubicBezTo>
                <a:cubicBezTo>
                  <a:pt x="1664" y="267"/>
                  <a:pt x="1664" y="267"/>
                  <a:pt x="1657" y="267"/>
                </a:cubicBezTo>
                <a:cubicBezTo>
                  <a:pt x="1657" y="267"/>
                  <a:pt x="1657" y="267"/>
                  <a:pt x="1651" y="261"/>
                </a:cubicBezTo>
                <a:close/>
                <a:moveTo>
                  <a:pt x="1720" y="388"/>
                </a:moveTo>
                <a:cubicBezTo>
                  <a:pt x="1720" y="381"/>
                  <a:pt x="1720" y="381"/>
                  <a:pt x="1720" y="381"/>
                </a:cubicBezTo>
                <a:cubicBezTo>
                  <a:pt x="1720" y="375"/>
                  <a:pt x="1720" y="375"/>
                  <a:pt x="1720" y="388"/>
                </a:cubicBezTo>
                <a:close/>
                <a:moveTo>
                  <a:pt x="1726" y="400"/>
                </a:moveTo>
                <a:cubicBezTo>
                  <a:pt x="1726" y="394"/>
                  <a:pt x="1726" y="388"/>
                  <a:pt x="1720" y="388"/>
                </a:cubicBezTo>
                <a:cubicBezTo>
                  <a:pt x="1720" y="388"/>
                  <a:pt x="1720" y="388"/>
                  <a:pt x="1720" y="388"/>
                </a:cubicBezTo>
                <a:cubicBezTo>
                  <a:pt x="1726" y="400"/>
                  <a:pt x="1726" y="419"/>
                  <a:pt x="1726" y="400"/>
                </a:cubicBezTo>
                <a:close/>
                <a:moveTo>
                  <a:pt x="302" y="464"/>
                </a:moveTo>
                <a:cubicBezTo>
                  <a:pt x="302" y="464"/>
                  <a:pt x="302" y="464"/>
                  <a:pt x="302" y="464"/>
                </a:cubicBezTo>
                <a:cubicBezTo>
                  <a:pt x="302" y="464"/>
                  <a:pt x="302" y="464"/>
                  <a:pt x="302" y="464"/>
                </a:cubicBezTo>
                <a:close/>
                <a:moveTo>
                  <a:pt x="277" y="483"/>
                </a:moveTo>
                <a:cubicBezTo>
                  <a:pt x="277" y="483"/>
                  <a:pt x="277" y="483"/>
                  <a:pt x="295" y="470"/>
                </a:cubicBezTo>
                <a:cubicBezTo>
                  <a:pt x="302" y="464"/>
                  <a:pt x="302" y="464"/>
                  <a:pt x="302" y="464"/>
                </a:cubicBezTo>
                <a:cubicBezTo>
                  <a:pt x="302" y="464"/>
                  <a:pt x="302" y="464"/>
                  <a:pt x="283" y="477"/>
                </a:cubicBezTo>
                <a:cubicBezTo>
                  <a:pt x="283" y="477"/>
                  <a:pt x="283" y="477"/>
                  <a:pt x="277" y="483"/>
                </a:cubicBezTo>
                <a:close/>
                <a:moveTo>
                  <a:pt x="1695" y="318"/>
                </a:moveTo>
                <a:cubicBezTo>
                  <a:pt x="1695" y="318"/>
                  <a:pt x="1695" y="318"/>
                  <a:pt x="1701" y="331"/>
                </a:cubicBezTo>
                <a:cubicBezTo>
                  <a:pt x="1695" y="318"/>
                  <a:pt x="1701" y="324"/>
                  <a:pt x="1695" y="318"/>
                </a:cubicBezTo>
                <a:close/>
                <a:moveTo>
                  <a:pt x="816" y="26"/>
                </a:moveTo>
                <a:cubicBezTo>
                  <a:pt x="810" y="26"/>
                  <a:pt x="810" y="26"/>
                  <a:pt x="810" y="26"/>
                </a:cubicBezTo>
                <a:cubicBezTo>
                  <a:pt x="816" y="26"/>
                  <a:pt x="816" y="26"/>
                  <a:pt x="823" y="26"/>
                </a:cubicBezTo>
                <a:cubicBezTo>
                  <a:pt x="816" y="26"/>
                  <a:pt x="816" y="26"/>
                  <a:pt x="816" y="26"/>
                </a:cubicBezTo>
                <a:close/>
                <a:moveTo>
                  <a:pt x="1218" y="20"/>
                </a:moveTo>
                <a:cubicBezTo>
                  <a:pt x="1218" y="20"/>
                  <a:pt x="1218" y="20"/>
                  <a:pt x="1218" y="20"/>
                </a:cubicBezTo>
                <a:cubicBezTo>
                  <a:pt x="1218" y="20"/>
                  <a:pt x="1218" y="20"/>
                  <a:pt x="1218" y="20"/>
                </a:cubicBezTo>
                <a:cubicBezTo>
                  <a:pt x="1218" y="20"/>
                  <a:pt x="1218" y="20"/>
                  <a:pt x="1218" y="20"/>
                </a:cubicBezTo>
                <a:close/>
                <a:moveTo>
                  <a:pt x="1212" y="20"/>
                </a:moveTo>
                <a:cubicBezTo>
                  <a:pt x="1212" y="20"/>
                  <a:pt x="1212" y="20"/>
                  <a:pt x="1212" y="20"/>
                </a:cubicBezTo>
                <a:cubicBezTo>
                  <a:pt x="1218" y="20"/>
                  <a:pt x="1224" y="20"/>
                  <a:pt x="1249" y="26"/>
                </a:cubicBezTo>
                <a:cubicBezTo>
                  <a:pt x="1256" y="26"/>
                  <a:pt x="1262" y="26"/>
                  <a:pt x="1268" y="26"/>
                </a:cubicBezTo>
                <a:cubicBezTo>
                  <a:pt x="1249" y="20"/>
                  <a:pt x="1249" y="26"/>
                  <a:pt x="1243" y="20"/>
                </a:cubicBezTo>
                <a:cubicBezTo>
                  <a:pt x="1199" y="7"/>
                  <a:pt x="1199" y="20"/>
                  <a:pt x="1199" y="20"/>
                </a:cubicBezTo>
                <a:cubicBezTo>
                  <a:pt x="1161" y="7"/>
                  <a:pt x="1193" y="20"/>
                  <a:pt x="1161" y="7"/>
                </a:cubicBezTo>
                <a:cubicBezTo>
                  <a:pt x="1161" y="7"/>
                  <a:pt x="1161" y="7"/>
                  <a:pt x="1130" y="7"/>
                </a:cubicBezTo>
                <a:cubicBezTo>
                  <a:pt x="1105" y="0"/>
                  <a:pt x="1105" y="0"/>
                  <a:pt x="1118" y="0"/>
                </a:cubicBezTo>
                <a:cubicBezTo>
                  <a:pt x="1111" y="0"/>
                  <a:pt x="1105" y="0"/>
                  <a:pt x="1099" y="0"/>
                </a:cubicBezTo>
                <a:cubicBezTo>
                  <a:pt x="1099" y="0"/>
                  <a:pt x="1099" y="0"/>
                  <a:pt x="1118" y="7"/>
                </a:cubicBezTo>
                <a:cubicBezTo>
                  <a:pt x="1086" y="0"/>
                  <a:pt x="1074" y="0"/>
                  <a:pt x="1080" y="0"/>
                </a:cubicBezTo>
                <a:cubicBezTo>
                  <a:pt x="1074" y="0"/>
                  <a:pt x="1074" y="0"/>
                  <a:pt x="1074" y="0"/>
                </a:cubicBezTo>
                <a:cubicBezTo>
                  <a:pt x="1061" y="0"/>
                  <a:pt x="1061" y="0"/>
                  <a:pt x="1048" y="0"/>
                </a:cubicBezTo>
                <a:cubicBezTo>
                  <a:pt x="1023" y="0"/>
                  <a:pt x="1030" y="0"/>
                  <a:pt x="992" y="0"/>
                </a:cubicBezTo>
                <a:cubicBezTo>
                  <a:pt x="992" y="0"/>
                  <a:pt x="992" y="0"/>
                  <a:pt x="998" y="0"/>
                </a:cubicBezTo>
                <a:cubicBezTo>
                  <a:pt x="1055" y="0"/>
                  <a:pt x="1149" y="7"/>
                  <a:pt x="1193" y="20"/>
                </a:cubicBezTo>
                <a:cubicBezTo>
                  <a:pt x="1199" y="20"/>
                  <a:pt x="1205" y="20"/>
                  <a:pt x="1218" y="20"/>
                </a:cubicBezTo>
                <a:cubicBezTo>
                  <a:pt x="1205" y="20"/>
                  <a:pt x="1199" y="20"/>
                  <a:pt x="1193" y="20"/>
                </a:cubicBezTo>
                <a:cubicBezTo>
                  <a:pt x="1199" y="20"/>
                  <a:pt x="1205" y="20"/>
                  <a:pt x="1212" y="20"/>
                </a:cubicBezTo>
                <a:close/>
                <a:moveTo>
                  <a:pt x="1532" y="115"/>
                </a:moveTo>
                <a:cubicBezTo>
                  <a:pt x="1532" y="115"/>
                  <a:pt x="1532" y="115"/>
                  <a:pt x="1538" y="121"/>
                </a:cubicBezTo>
                <a:cubicBezTo>
                  <a:pt x="1532" y="115"/>
                  <a:pt x="1519" y="102"/>
                  <a:pt x="1513" y="96"/>
                </a:cubicBezTo>
                <a:cubicBezTo>
                  <a:pt x="1532" y="115"/>
                  <a:pt x="1532" y="115"/>
                  <a:pt x="1532" y="115"/>
                </a:cubicBezTo>
                <a:close/>
                <a:moveTo>
                  <a:pt x="1155" y="32"/>
                </a:moveTo>
                <a:cubicBezTo>
                  <a:pt x="1155" y="32"/>
                  <a:pt x="1155" y="32"/>
                  <a:pt x="1155" y="32"/>
                </a:cubicBezTo>
                <a:cubicBezTo>
                  <a:pt x="1155" y="32"/>
                  <a:pt x="1155" y="32"/>
                  <a:pt x="1155" y="32"/>
                </a:cubicBezTo>
                <a:cubicBezTo>
                  <a:pt x="1161" y="32"/>
                  <a:pt x="1161" y="32"/>
                  <a:pt x="1168" y="32"/>
                </a:cubicBezTo>
                <a:cubicBezTo>
                  <a:pt x="1161" y="32"/>
                  <a:pt x="1161" y="32"/>
                  <a:pt x="1155" y="32"/>
                </a:cubicBezTo>
                <a:close/>
                <a:moveTo>
                  <a:pt x="873" y="26"/>
                </a:moveTo>
                <a:cubicBezTo>
                  <a:pt x="867" y="26"/>
                  <a:pt x="867" y="26"/>
                  <a:pt x="860" y="26"/>
                </a:cubicBezTo>
                <a:cubicBezTo>
                  <a:pt x="867" y="26"/>
                  <a:pt x="873" y="26"/>
                  <a:pt x="879" y="26"/>
                </a:cubicBezTo>
                <a:cubicBezTo>
                  <a:pt x="879" y="26"/>
                  <a:pt x="879" y="26"/>
                  <a:pt x="879" y="26"/>
                </a:cubicBezTo>
                <a:cubicBezTo>
                  <a:pt x="873" y="26"/>
                  <a:pt x="873" y="26"/>
                  <a:pt x="873" y="26"/>
                </a:cubicBezTo>
                <a:close/>
                <a:moveTo>
                  <a:pt x="647" y="58"/>
                </a:moveTo>
                <a:cubicBezTo>
                  <a:pt x="647" y="58"/>
                  <a:pt x="647" y="58"/>
                  <a:pt x="653" y="58"/>
                </a:cubicBezTo>
                <a:cubicBezTo>
                  <a:pt x="710" y="45"/>
                  <a:pt x="697" y="51"/>
                  <a:pt x="728" y="45"/>
                </a:cubicBezTo>
                <a:cubicBezTo>
                  <a:pt x="754" y="39"/>
                  <a:pt x="741" y="39"/>
                  <a:pt x="754" y="39"/>
                </a:cubicBezTo>
                <a:cubicBezTo>
                  <a:pt x="754" y="39"/>
                  <a:pt x="754" y="39"/>
                  <a:pt x="766" y="32"/>
                </a:cubicBezTo>
                <a:cubicBezTo>
                  <a:pt x="754" y="39"/>
                  <a:pt x="760" y="39"/>
                  <a:pt x="741" y="39"/>
                </a:cubicBezTo>
                <a:cubicBezTo>
                  <a:pt x="747" y="39"/>
                  <a:pt x="754" y="39"/>
                  <a:pt x="760" y="32"/>
                </a:cubicBezTo>
                <a:cubicBezTo>
                  <a:pt x="710" y="45"/>
                  <a:pt x="691" y="51"/>
                  <a:pt x="659" y="51"/>
                </a:cubicBezTo>
                <a:cubicBezTo>
                  <a:pt x="659" y="51"/>
                  <a:pt x="659" y="51"/>
                  <a:pt x="647" y="58"/>
                </a:cubicBezTo>
                <a:close/>
                <a:moveTo>
                  <a:pt x="1576" y="864"/>
                </a:moveTo>
                <a:cubicBezTo>
                  <a:pt x="1576" y="864"/>
                  <a:pt x="1576" y="864"/>
                  <a:pt x="1576" y="864"/>
                </a:cubicBezTo>
                <a:cubicBezTo>
                  <a:pt x="1576" y="864"/>
                  <a:pt x="1576" y="864"/>
                  <a:pt x="1576" y="864"/>
                </a:cubicBezTo>
                <a:cubicBezTo>
                  <a:pt x="1576" y="864"/>
                  <a:pt x="1576" y="864"/>
                  <a:pt x="1576" y="864"/>
                </a:cubicBezTo>
                <a:close/>
                <a:moveTo>
                  <a:pt x="772" y="32"/>
                </a:moveTo>
                <a:cubicBezTo>
                  <a:pt x="772" y="32"/>
                  <a:pt x="772" y="32"/>
                  <a:pt x="772" y="32"/>
                </a:cubicBezTo>
                <a:cubicBezTo>
                  <a:pt x="772" y="32"/>
                  <a:pt x="766" y="32"/>
                  <a:pt x="760" y="32"/>
                </a:cubicBezTo>
                <a:cubicBezTo>
                  <a:pt x="760" y="32"/>
                  <a:pt x="766" y="32"/>
                  <a:pt x="772" y="32"/>
                </a:cubicBezTo>
                <a:close/>
                <a:moveTo>
                  <a:pt x="628" y="64"/>
                </a:moveTo>
                <a:cubicBezTo>
                  <a:pt x="622" y="70"/>
                  <a:pt x="622" y="70"/>
                  <a:pt x="622" y="70"/>
                </a:cubicBezTo>
                <a:cubicBezTo>
                  <a:pt x="634" y="64"/>
                  <a:pt x="634" y="64"/>
                  <a:pt x="641" y="64"/>
                </a:cubicBezTo>
                <a:cubicBezTo>
                  <a:pt x="641" y="64"/>
                  <a:pt x="641" y="64"/>
                  <a:pt x="634" y="64"/>
                </a:cubicBezTo>
                <a:cubicBezTo>
                  <a:pt x="647" y="64"/>
                  <a:pt x="647" y="58"/>
                  <a:pt x="653" y="58"/>
                </a:cubicBezTo>
                <a:cubicBezTo>
                  <a:pt x="647" y="64"/>
                  <a:pt x="641" y="64"/>
                  <a:pt x="641" y="64"/>
                </a:cubicBezTo>
                <a:cubicBezTo>
                  <a:pt x="641" y="64"/>
                  <a:pt x="647" y="64"/>
                  <a:pt x="653" y="58"/>
                </a:cubicBezTo>
                <a:cubicBezTo>
                  <a:pt x="653" y="58"/>
                  <a:pt x="653" y="58"/>
                  <a:pt x="653" y="58"/>
                </a:cubicBezTo>
                <a:cubicBezTo>
                  <a:pt x="653" y="58"/>
                  <a:pt x="653" y="58"/>
                  <a:pt x="653" y="58"/>
                </a:cubicBezTo>
                <a:cubicBezTo>
                  <a:pt x="653" y="58"/>
                  <a:pt x="653" y="58"/>
                  <a:pt x="653" y="58"/>
                </a:cubicBezTo>
                <a:cubicBezTo>
                  <a:pt x="641" y="64"/>
                  <a:pt x="641" y="64"/>
                  <a:pt x="641" y="64"/>
                </a:cubicBezTo>
                <a:cubicBezTo>
                  <a:pt x="628" y="64"/>
                  <a:pt x="628" y="64"/>
                  <a:pt x="628" y="64"/>
                </a:cubicBezTo>
                <a:close/>
                <a:moveTo>
                  <a:pt x="1707" y="686"/>
                </a:moveTo>
                <a:cubicBezTo>
                  <a:pt x="1701" y="699"/>
                  <a:pt x="1707" y="692"/>
                  <a:pt x="1701" y="705"/>
                </a:cubicBezTo>
                <a:cubicBezTo>
                  <a:pt x="1701" y="699"/>
                  <a:pt x="1707" y="692"/>
                  <a:pt x="1707" y="686"/>
                </a:cubicBezTo>
                <a:close/>
                <a:moveTo>
                  <a:pt x="1739" y="559"/>
                </a:moveTo>
                <a:cubicBezTo>
                  <a:pt x="1739" y="565"/>
                  <a:pt x="1739" y="565"/>
                  <a:pt x="1739" y="565"/>
                </a:cubicBezTo>
                <a:cubicBezTo>
                  <a:pt x="1739" y="565"/>
                  <a:pt x="1739" y="565"/>
                  <a:pt x="1739" y="559"/>
                </a:cubicBezTo>
                <a:close/>
                <a:moveTo>
                  <a:pt x="1739" y="559"/>
                </a:moveTo>
                <a:cubicBezTo>
                  <a:pt x="1739" y="553"/>
                  <a:pt x="1739" y="546"/>
                  <a:pt x="1739" y="540"/>
                </a:cubicBezTo>
                <a:cubicBezTo>
                  <a:pt x="1739" y="534"/>
                  <a:pt x="1739" y="534"/>
                  <a:pt x="1739" y="527"/>
                </a:cubicBezTo>
                <a:cubicBezTo>
                  <a:pt x="1739" y="553"/>
                  <a:pt x="1739" y="559"/>
                  <a:pt x="1739" y="559"/>
                </a:cubicBezTo>
                <a:close/>
                <a:moveTo>
                  <a:pt x="697" y="51"/>
                </a:moveTo>
                <a:cubicBezTo>
                  <a:pt x="691" y="58"/>
                  <a:pt x="691" y="58"/>
                  <a:pt x="691" y="58"/>
                </a:cubicBezTo>
                <a:cubicBezTo>
                  <a:pt x="691" y="58"/>
                  <a:pt x="691" y="51"/>
                  <a:pt x="697" y="51"/>
                </a:cubicBezTo>
                <a:cubicBezTo>
                  <a:pt x="697" y="51"/>
                  <a:pt x="697" y="51"/>
                  <a:pt x="691" y="58"/>
                </a:cubicBezTo>
                <a:cubicBezTo>
                  <a:pt x="697" y="51"/>
                  <a:pt x="697" y="51"/>
                  <a:pt x="697" y="51"/>
                </a:cubicBezTo>
                <a:cubicBezTo>
                  <a:pt x="710" y="51"/>
                  <a:pt x="716" y="51"/>
                  <a:pt x="728" y="45"/>
                </a:cubicBezTo>
                <a:cubicBezTo>
                  <a:pt x="716" y="51"/>
                  <a:pt x="710" y="51"/>
                  <a:pt x="697" y="51"/>
                </a:cubicBezTo>
                <a:cubicBezTo>
                  <a:pt x="697" y="51"/>
                  <a:pt x="697" y="51"/>
                  <a:pt x="697" y="51"/>
                </a:cubicBezTo>
                <a:close/>
                <a:moveTo>
                  <a:pt x="1281" y="32"/>
                </a:moveTo>
                <a:cubicBezTo>
                  <a:pt x="1274" y="26"/>
                  <a:pt x="1274" y="26"/>
                  <a:pt x="1274" y="26"/>
                </a:cubicBezTo>
                <a:cubicBezTo>
                  <a:pt x="1281" y="32"/>
                  <a:pt x="1281" y="32"/>
                  <a:pt x="1281" y="32"/>
                </a:cubicBezTo>
                <a:close/>
                <a:moveTo>
                  <a:pt x="1525" y="115"/>
                </a:moveTo>
                <a:cubicBezTo>
                  <a:pt x="1519" y="102"/>
                  <a:pt x="1519" y="102"/>
                  <a:pt x="1519" y="102"/>
                </a:cubicBezTo>
                <a:cubicBezTo>
                  <a:pt x="1519" y="115"/>
                  <a:pt x="1525" y="115"/>
                  <a:pt x="1525" y="115"/>
                </a:cubicBezTo>
                <a:cubicBezTo>
                  <a:pt x="1525" y="115"/>
                  <a:pt x="1525" y="115"/>
                  <a:pt x="1525" y="115"/>
                </a:cubicBezTo>
                <a:close/>
                <a:moveTo>
                  <a:pt x="1281" y="32"/>
                </a:moveTo>
                <a:cubicBezTo>
                  <a:pt x="1281" y="26"/>
                  <a:pt x="1281" y="26"/>
                  <a:pt x="1281" y="26"/>
                </a:cubicBezTo>
                <a:cubicBezTo>
                  <a:pt x="1274" y="26"/>
                  <a:pt x="1274" y="26"/>
                  <a:pt x="1268" y="26"/>
                </a:cubicBezTo>
                <a:cubicBezTo>
                  <a:pt x="1268" y="26"/>
                  <a:pt x="1268" y="26"/>
                  <a:pt x="1274" y="26"/>
                </a:cubicBezTo>
                <a:cubicBezTo>
                  <a:pt x="1274" y="26"/>
                  <a:pt x="1274" y="26"/>
                  <a:pt x="1281" y="32"/>
                </a:cubicBezTo>
                <a:close/>
                <a:moveTo>
                  <a:pt x="1525" y="115"/>
                </a:moveTo>
                <a:cubicBezTo>
                  <a:pt x="1525" y="115"/>
                  <a:pt x="1525" y="115"/>
                  <a:pt x="1525" y="115"/>
                </a:cubicBezTo>
                <a:cubicBezTo>
                  <a:pt x="1525" y="115"/>
                  <a:pt x="1525" y="115"/>
                  <a:pt x="1525" y="115"/>
                </a:cubicBezTo>
                <a:cubicBezTo>
                  <a:pt x="1525" y="115"/>
                  <a:pt x="1525" y="115"/>
                  <a:pt x="1525" y="115"/>
                </a:cubicBezTo>
                <a:close/>
                <a:moveTo>
                  <a:pt x="1726" y="292"/>
                </a:moveTo>
                <a:cubicBezTo>
                  <a:pt x="1726" y="292"/>
                  <a:pt x="1726" y="292"/>
                  <a:pt x="1726" y="292"/>
                </a:cubicBezTo>
                <a:cubicBezTo>
                  <a:pt x="1726" y="292"/>
                  <a:pt x="1726" y="292"/>
                  <a:pt x="1726" y="292"/>
                </a:cubicBezTo>
                <a:cubicBezTo>
                  <a:pt x="1726" y="292"/>
                  <a:pt x="1726" y="292"/>
                  <a:pt x="1726" y="292"/>
                </a:cubicBezTo>
                <a:close/>
                <a:moveTo>
                  <a:pt x="1212" y="20"/>
                </a:moveTo>
                <a:cubicBezTo>
                  <a:pt x="1212" y="20"/>
                  <a:pt x="1212" y="20"/>
                  <a:pt x="1212" y="20"/>
                </a:cubicBezTo>
                <a:cubicBezTo>
                  <a:pt x="1218" y="20"/>
                  <a:pt x="1218" y="20"/>
                  <a:pt x="1212" y="20"/>
                </a:cubicBezTo>
                <a:close/>
                <a:moveTo>
                  <a:pt x="961" y="0"/>
                </a:moveTo>
                <a:cubicBezTo>
                  <a:pt x="986" y="0"/>
                  <a:pt x="967" y="0"/>
                  <a:pt x="992" y="0"/>
                </a:cubicBezTo>
                <a:cubicBezTo>
                  <a:pt x="986" y="0"/>
                  <a:pt x="979" y="0"/>
                  <a:pt x="973" y="0"/>
                </a:cubicBezTo>
                <a:cubicBezTo>
                  <a:pt x="973" y="0"/>
                  <a:pt x="973" y="0"/>
                  <a:pt x="961" y="0"/>
                </a:cubicBezTo>
                <a:close/>
                <a:moveTo>
                  <a:pt x="1519" y="946"/>
                </a:moveTo>
                <a:cubicBezTo>
                  <a:pt x="1513" y="953"/>
                  <a:pt x="1507" y="953"/>
                  <a:pt x="1500" y="959"/>
                </a:cubicBezTo>
                <a:cubicBezTo>
                  <a:pt x="1513" y="953"/>
                  <a:pt x="1513" y="946"/>
                  <a:pt x="1519" y="946"/>
                </a:cubicBezTo>
                <a:close/>
                <a:moveTo>
                  <a:pt x="810" y="26"/>
                </a:moveTo>
                <a:cubicBezTo>
                  <a:pt x="797" y="26"/>
                  <a:pt x="779" y="32"/>
                  <a:pt x="760" y="32"/>
                </a:cubicBezTo>
                <a:cubicBezTo>
                  <a:pt x="791" y="32"/>
                  <a:pt x="779" y="32"/>
                  <a:pt x="772" y="32"/>
                </a:cubicBezTo>
                <a:cubicBezTo>
                  <a:pt x="779" y="32"/>
                  <a:pt x="791" y="32"/>
                  <a:pt x="791" y="32"/>
                </a:cubicBezTo>
                <a:cubicBezTo>
                  <a:pt x="791" y="32"/>
                  <a:pt x="791" y="32"/>
                  <a:pt x="797" y="32"/>
                </a:cubicBezTo>
                <a:cubicBezTo>
                  <a:pt x="816" y="26"/>
                  <a:pt x="829" y="26"/>
                  <a:pt x="835" y="26"/>
                </a:cubicBezTo>
                <a:cubicBezTo>
                  <a:pt x="829" y="26"/>
                  <a:pt x="829" y="26"/>
                  <a:pt x="829" y="26"/>
                </a:cubicBezTo>
                <a:cubicBezTo>
                  <a:pt x="835" y="26"/>
                  <a:pt x="810" y="26"/>
                  <a:pt x="810" y="26"/>
                </a:cubicBezTo>
                <a:close/>
                <a:moveTo>
                  <a:pt x="835" y="20"/>
                </a:moveTo>
                <a:cubicBezTo>
                  <a:pt x="848" y="20"/>
                  <a:pt x="848" y="20"/>
                  <a:pt x="854" y="20"/>
                </a:cubicBezTo>
                <a:cubicBezTo>
                  <a:pt x="848" y="20"/>
                  <a:pt x="841" y="20"/>
                  <a:pt x="835" y="20"/>
                </a:cubicBezTo>
                <a:close/>
                <a:moveTo>
                  <a:pt x="1532" y="940"/>
                </a:moveTo>
                <a:cubicBezTo>
                  <a:pt x="1538" y="934"/>
                  <a:pt x="1544" y="927"/>
                  <a:pt x="1557" y="921"/>
                </a:cubicBezTo>
                <a:cubicBezTo>
                  <a:pt x="1544" y="927"/>
                  <a:pt x="1538" y="934"/>
                  <a:pt x="1532" y="940"/>
                </a:cubicBezTo>
                <a:close/>
                <a:moveTo>
                  <a:pt x="835" y="26"/>
                </a:moveTo>
                <a:cubicBezTo>
                  <a:pt x="841" y="26"/>
                  <a:pt x="848" y="26"/>
                  <a:pt x="848" y="26"/>
                </a:cubicBezTo>
                <a:cubicBezTo>
                  <a:pt x="848" y="26"/>
                  <a:pt x="848" y="26"/>
                  <a:pt x="848" y="26"/>
                </a:cubicBezTo>
                <a:cubicBezTo>
                  <a:pt x="841" y="26"/>
                  <a:pt x="841" y="26"/>
                  <a:pt x="835" y="26"/>
                </a:cubicBezTo>
                <a:close/>
                <a:moveTo>
                  <a:pt x="829" y="20"/>
                </a:moveTo>
                <a:cubicBezTo>
                  <a:pt x="829" y="20"/>
                  <a:pt x="823" y="20"/>
                  <a:pt x="823" y="26"/>
                </a:cubicBezTo>
                <a:cubicBezTo>
                  <a:pt x="829" y="20"/>
                  <a:pt x="829" y="20"/>
                  <a:pt x="835" y="20"/>
                </a:cubicBezTo>
                <a:cubicBezTo>
                  <a:pt x="829" y="20"/>
                  <a:pt x="829" y="20"/>
                  <a:pt x="829" y="20"/>
                </a:cubicBezTo>
                <a:close/>
                <a:moveTo>
                  <a:pt x="1776" y="515"/>
                </a:moveTo>
                <a:cubicBezTo>
                  <a:pt x="1776" y="502"/>
                  <a:pt x="1776" y="496"/>
                  <a:pt x="1776" y="489"/>
                </a:cubicBezTo>
                <a:cubicBezTo>
                  <a:pt x="1776" y="496"/>
                  <a:pt x="1776" y="508"/>
                  <a:pt x="1776" y="515"/>
                </a:cubicBezTo>
                <a:close/>
                <a:moveTo>
                  <a:pt x="1764" y="635"/>
                </a:moveTo>
                <a:cubicBezTo>
                  <a:pt x="1758" y="642"/>
                  <a:pt x="1758" y="642"/>
                  <a:pt x="1758" y="642"/>
                </a:cubicBezTo>
                <a:cubicBezTo>
                  <a:pt x="1764" y="635"/>
                  <a:pt x="1764" y="635"/>
                  <a:pt x="1764" y="635"/>
                </a:cubicBezTo>
                <a:close/>
                <a:moveTo>
                  <a:pt x="1770" y="458"/>
                </a:moveTo>
                <a:cubicBezTo>
                  <a:pt x="1770" y="470"/>
                  <a:pt x="1776" y="477"/>
                  <a:pt x="1776" y="489"/>
                </a:cubicBezTo>
                <a:cubicBezTo>
                  <a:pt x="1776" y="483"/>
                  <a:pt x="1776" y="477"/>
                  <a:pt x="1776" y="477"/>
                </a:cubicBezTo>
                <a:cubicBezTo>
                  <a:pt x="1776" y="477"/>
                  <a:pt x="1776" y="470"/>
                  <a:pt x="1770" y="458"/>
                </a:cubicBezTo>
                <a:close/>
                <a:moveTo>
                  <a:pt x="929" y="223"/>
                </a:moveTo>
                <a:cubicBezTo>
                  <a:pt x="923" y="223"/>
                  <a:pt x="917" y="223"/>
                  <a:pt x="917" y="223"/>
                </a:cubicBezTo>
                <a:cubicBezTo>
                  <a:pt x="917" y="223"/>
                  <a:pt x="917" y="223"/>
                  <a:pt x="917" y="223"/>
                </a:cubicBezTo>
                <a:cubicBezTo>
                  <a:pt x="910" y="223"/>
                  <a:pt x="910" y="223"/>
                  <a:pt x="910" y="223"/>
                </a:cubicBezTo>
                <a:cubicBezTo>
                  <a:pt x="910" y="223"/>
                  <a:pt x="910" y="223"/>
                  <a:pt x="904" y="223"/>
                </a:cubicBezTo>
                <a:cubicBezTo>
                  <a:pt x="904" y="223"/>
                  <a:pt x="904" y="223"/>
                  <a:pt x="904" y="229"/>
                </a:cubicBezTo>
                <a:cubicBezTo>
                  <a:pt x="917" y="223"/>
                  <a:pt x="923" y="223"/>
                  <a:pt x="929" y="223"/>
                </a:cubicBezTo>
                <a:cubicBezTo>
                  <a:pt x="929" y="223"/>
                  <a:pt x="929" y="223"/>
                  <a:pt x="929" y="223"/>
                </a:cubicBezTo>
                <a:close/>
                <a:moveTo>
                  <a:pt x="848" y="223"/>
                </a:moveTo>
                <a:cubicBezTo>
                  <a:pt x="848" y="223"/>
                  <a:pt x="848" y="223"/>
                  <a:pt x="885" y="216"/>
                </a:cubicBezTo>
                <a:cubicBezTo>
                  <a:pt x="910" y="216"/>
                  <a:pt x="885" y="216"/>
                  <a:pt x="910" y="216"/>
                </a:cubicBezTo>
                <a:cubicBezTo>
                  <a:pt x="910" y="216"/>
                  <a:pt x="917" y="216"/>
                  <a:pt x="917" y="204"/>
                </a:cubicBezTo>
                <a:cubicBezTo>
                  <a:pt x="910" y="216"/>
                  <a:pt x="910" y="216"/>
                  <a:pt x="910" y="216"/>
                </a:cubicBezTo>
                <a:cubicBezTo>
                  <a:pt x="892" y="216"/>
                  <a:pt x="892" y="216"/>
                  <a:pt x="892" y="216"/>
                </a:cubicBezTo>
                <a:cubicBezTo>
                  <a:pt x="923" y="216"/>
                  <a:pt x="923" y="216"/>
                  <a:pt x="923" y="216"/>
                </a:cubicBezTo>
                <a:cubicBezTo>
                  <a:pt x="923" y="204"/>
                  <a:pt x="923" y="204"/>
                  <a:pt x="923" y="204"/>
                </a:cubicBezTo>
                <a:cubicBezTo>
                  <a:pt x="923" y="204"/>
                  <a:pt x="929" y="204"/>
                  <a:pt x="936" y="204"/>
                </a:cubicBezTo>
                <a:cubicBezTo>
                  <a:pt x="923" y="204"/>
                  <a:pt x="910" y="204"/>
                  <a:pt x="892" y="216"/>
                </a:cubicBezTo>
                <a:cubicBezTo>
                  <a:pt x="892" y="216"/>
                  <a:pt x="892" y="216"/>
                  <a:pt x="892" y="216"/>
                </a:cubicBezTo>
                <a:cubicBezTo>
                  <a:pt x="879" y="216"/>
                  <a:pt x="873" y="216"/>
                  <a:pt x="873" y="216"/>
                </a:cubicBezTo>
                <a:cubicBezTo>
                  <a:pt x="873" y="216"/>
                  <a:pt x="873" y="216"/>
                  <a:pt x="873" y="216"/>
                </a:cubicBezTo>
                <a:cubicBezTo>
                  <a:pt x="854" y="223"/>
                  <a:pt x="835" y="223"/>
                  <a:pt x="835" y="223"/>
                </a:cubicBezTo>
                <a:cubicBezTo>
                  <a:pt x="823" y="229"/>
                  <a:pt x="816" y="229"/>
                  <a:pt x="810" y="229"/>
                </a:cubicBezTo>
                <a:cubicBezTo>
                  <a:pt x="816" y="229"/>
                  <a:pt x="823" y="229"/>
                  <a:pt x="841" y="223"/>
                </a:cubicBezTo>
                <a:cubicBezTo>
                  <a:pt x="848" y="223"/>
                  <a:pt x="848" y="223"/>
                  <a:pt x="848" y="223"/>
                </a:cubicBezTo>
                <a:close/>
                <a:moveTo>
                  <a:pt x="929" y="223"/>
                </a:moveTo>
                <a:cubicBezTo>
                  <a:pt x="923" y="223"/>
                  <a:pt x="923" y="223"/>
                  <a:pt x="923" y="223"/>
                </a:cubicBezTo>
                <a:cubicBezTo>
                  <a:pt x="929" y="223"/>
                  <a:pt x="929" y="223"/>
                  <a:pt x="929" y="223"/>
                </a:cubicBezTo>
                <a:close/>
                <a:moveTo>
                  <a:pt x="245" y="464"/>
                </a:moveTo>
                <a:cubicBezTo>
                  <a:pt x="245" y="458"/>
                  <a:pt x="245" y="464"/>
                  <a:pt x="245" y="458"/>
                </a:cubicBezTo>
                <a:cubicBezTo>
                  <a:pt x="245" y="464"/>
                  <a:pt x="245" y="464"/>
                  <a:pt x="245" y="464"/>
                </a:cubicBezTo>
                <a:cubicBezTo>
                  <a:pt x="245" y="464"/>
                  <a:pt x="245" y="464"/>
                  <a:pt x="245" y="464"/>
                </a:cubicBezTo>
                <a:close/>
                <a:moveTo>
                  <a:pt x="1243" y="1042"/>
                </a:moveTo>
                <a:cubicBezTo>
                  <a:pt x="1243" y="1035"/>
                  <a:pt x="1243" y="1035"/>
                  <a:pt x="1243" y="1035"/>
                </a:cubicBezTo>
                <a:cubicBezTo>
                  <a:pt x="1243" y="1042"/>
                  <a:pt x="1243" y="1042"/>
                  <a:pt x="1243" y="1042"/>
                </a:cubicBezTo>
                <a:close/>
                <a:moveTo>
                  <a:pt x="1287" y="1022"/>
                </a:moveTo>
                <a:cubicBezTo>
                  <a:pt x="1287" y="1022"/>
                  <a:pt x="1293" y="1022"/>
                  <a:pt x="1300" y="1016"/>
                </a:cubicBezTo>
                <a:cubicBezTo>
                  <a:pt x="1306" y="1016"/>
                  <a:pt x="1312" y="1003"/>
                  <a:pt x="1325" y="997"/>
                </a:cubicBezTo>
                <a:cubicBezTo>
                  <a:pt x="1312" y="1003"/>
                  <a:pt x="1300" y="1016"/>
                  <a:pt x="1287" y="1022"/>
                </a:cubicBezTo>
                <a:close/>
                <a:moveTo>
                  <a:pt x="1224" y="1042"/>
                </a:moveTo>
                <a:cubicBezTo>
                  <a:pt x="1243" y="1042"/>
                  <a:pt x="1237" y="1042"/>
                  <a:pt x="1243" y="1042"/>
                </a:cubicBezTo>
                <a:cubicBezTo>
                  <a:pt x="1237" y="1042"/>
                  <a:pt x="1237" y="1042"/>
                  <a:pt x="1237" y="1042"/>
                </a:cubicBezTo>
                <a:cubicBezTo>
                  <a:pt x="1224" y="1042"/>
                  <a:pt x="1224" y="1042"/>
                  <a:pt x="1224" y="1042"/>
                </a:cubicBezTo>
                <a:close/>
                <a:moveTo>
                  <a:pt x="1237" y="1042"/>
                </a:moveTo>
                <a:cubicBezTo>
                  <a:pt x="1237" y="1042"/>
                  <a:pt x="1237" y="1042"/>
                  <a:pt x="1243" y="1042"/>
                </a:cubicBezTo>
                <a:cubicBezTo>
                  <a:pt x="1237" y="1042"/>
                  <a:pt x="1237" y="1042"/>
                  <a:pt x="1237" y="1042"/>
                </a:cubicBezTo>
                <a:close/>
                <a:moveTo>
                  <a:pt x="1425" y="959"/>
                </a:moveTo>
                <a:cubicBezTo>
                  <a:pt x="1425" y="959"/>
                  <a:pt x="1425" y="959"/>
                  <a:pt x="1425" y="959"/>
                </a:cubicBezTo>
                <a:cubicBezTo>
                  <a:pt x="1425" y="959"/>
                  <a:pt x="1425" y="959"/>
                  <a:pt x="1425" y="959"/>
                </a:cubicBezTo>
                <a:close/>
                <a:moveTo>
                  <a:pt x="672" y="267"/>
                </a:moveTo>
                <a:cubicBezTo>
                  <a:pt x="685" y="267"/>
                  <a:pt x="691" y="267"/>
                  <a:pt x="691" y="267"/>
                </a:cubicBezTo>
                <a:cubicBezTo>
                  <a:pt x="672" y="267"/>
                  <a:pt x="672" y="267"/>
                  <a:pt x="672" y="267"/>
                </a:cubicBezTo>
                <a:close/>
                <a:moveTo>
                  <a:pt x="1425" y="959"/>
                </a:moveTo>
                <a:cubicBezTo>
                  <a:pt x="1425" y="959"/>
                  <a:pt x="1425" y="959"/>
                  <a:pt x="1425" y="959"/>
                </a:cubicBezTo>
                <a:cubicBezTo>
                  <a:pt x="1419" y="959"/>
                  <a:pt x="1419" y="959"/>
                  <a:pt x="1419" y="959"/>
                </a:cubicBezTo>
                <a:cubicBezTo>
                  <a:pt x="1425" y="959"/>
                  <a:pt x="1425" y="959"/>
                  <a:pt x="1425" y="959"/>
                </a:cubicBezTo>
                <a:close/>
                <a:moveTo>
                  <a:pt x="904" y="223"/>
                </a:moveTo>
                <a:cubicBezTo>
                  <a:pt x="910" y="223"/>
                  <a:pt x="910" y="223"/>
                  <a:pt x="910" y="223"/>
                </a:cubicBezTo>
                <a:cubicBezTo>
                  <a:pt x="910" y="223"/>
                  <a:pt x="910" y="223"/>
                  <a:pt x="917" y="223"/>
                </a:cubicBezTo>
                <a:cubicBezTo>
                  <a:pt x="910" y="223"/>
                  <a:pt x="910" y="223"/>
                  <a:pt x="904" y="223"/>
                </a:cubicBezTo>
                <a:close/>
                <a:moveTo>
                  <a:pt x="1325" y="997"/>
                </a:moveTo>
                <a:cubicBezTo>
                  <a:pt x="1331" y="997"/>
                  <a:pt x="1331" y="997"/>
                  <a:pt x="1331" y="997"/>
                </a:cubicBezTo>
                <a:cubicBezTo>
                  <a:pt x="1331" y="997"/>
                  <a:pt x="1331" y="997"/>
                  <a:pt x="1325" y="997"/>
                </a:cubicBezTo>
                <a:close/>
                <a:moveTo>
                  <a:pt x="1431" y="953"/>
                </a:moveTo>
                <a:cubicBezTo>
                  <a:pt x="1431" y="953"/>
                  <a:pt x="1431" y="953"/>
                  <a:pt x="1431" y="953"/>
                </a:cubicBezTo>
                <a:cubicBezTo>
                  <a:pt x="1431" y="953"/>
                  <a:pt x="1431" y="959"/>
                  <a:pt x="1425" y="959"/>
                </a:cubicBezTo>
                <a:cubicBezTo>
                  <a:pt x="1431" y="959"/>
                  <a:pt x="1431" y="953"/>
                  <a:pt x="1431" y="953"/>
                </a:cubicBezTo>
                <a:close/>
                <a:moveTo>
                  <a:pt x="1425" y="959"/>
                </a:moveTo>
                <a:cubicBezTo>
                  <a:pt x="1431" y="953"/>
                  <a:pt x="1438" y="953"/>
                  <a:pt x="1444" y="946"/>
                </a:cubicBezTo>
                <a:cubicBezTo>
                  <a:pt x="1438" y="953"/>
                  <a:pt x="1431" y="953"/>
                  <a:pt x="1425" y="959"/>
                </a:cubicBezTo>
                <a:close/>
                <a:moveTo>
                  <a:pt x="157" y="534"/>
                </a:moveTo>
                <a:cubicBezTo>
                  <a:pt x="145" y="546"/>
                  <a:pt x="139" y="553"/>
                  <a:pt x="132" y="559"/>
                </a:cubicBezTo>
                <a:cubicBezTo>
                  <a:pt x="139" y="553"/>
                  <a:pt x="145" y="553"/>
                  <a:pt x="145" y="546"/>
                </a:cubicBezTo>
                <a:cubicBezTo>
                  <a:pt x="157" y="534"/>
                  <a:pt x="151" y="540"/>
                  <a:pt x="157" y="534"/>
                </a:cubicBezTo>
                <a:close/>
                <a:moveTo>
                  <a:pt x="1011" y="32"/>
                </a:moveTo>
                <a:cubicBezTo>
                  <a:pt x="1017" y="32"/>
                  <a:pt x="1017" y="32"/>
                  <a:pt x="1023" y="32"/>
                </a:cubicBezTo>
                <a:cubicBezTo>
                  <a:pt x="1017" y="32"/>
                  <a:pt x="1011" y="32"/>
                  <a:pt x="1011" y="32"/>
                </a:cubicBezTo>
                <a:close/>
                <a:moveTo>
                  <a:pt x="998" y="32"/>
                </a:moveTo>
                <a:cubicBezTo>
                  <a:pt x="998" y="32"/>
                  <a:pt x="998" y="32"/>
                  <a:pt x="1011" y="32"/>
                </a:cubicBezTo>
                <a:cubicBezTo>
                  <a:pt x="998" y="32"/>
                  <a:pt x="998" y="32"/>
                  <a:pt x="998" y="32"/>
                </a:cubicBezTo>
                <a:close/>
                <a:moveTo>
                  <a:pt x="779" y="39"/>
                </a:moveTo>
                <a:cubicBezTo>
                  <a:pt x="760" y="39"/>
                  <a:pt x="766" y="39"/>
                  <a:pt x="766" y="39"/>
                </a:cubicBezTo>
                <a:cubicBezTo>
                  <a:pt x="754" y="45"/>
                  <a:pt x="741" y="45"/>
                  <a:pt x="728" y="45"/>
                </a:cubicBezTo>
                <a:cubicBezTo>
                  <a:pt x="741" y="45"/>
                  <a:pt x="747" y="45"/>
                  <a:pt x="779" y="39"/>
                </a:cubicBezTo>
                <a:close/>
                <a:moveTo>
                  <a:pt x="1387" y="83"/>
                </a:moveTo>
                <a:cubicBezTo>
                  <a:pt x="1387" y="83"/>
                  <a:pt x="1387" y="83"/>
                  <a:pt x="1387" y="83"/>
                </a:cubicBezTo>
                <a:cubicBezTo>
                  <a:pt x="1381" y="83"/>
                  <a:pt x="1381" y="83"/>
                  <a:pt x="1381" y="83"/>
                </a:cubicBezTo>
                <a:cubicBezTo>
                  <a:pt x="1387" y="83"/>
                  <a:pt x="1387" y="83"/>
                  <a:pt x="1387" y="83"/>
                </a:cubicBezTo>
                <a:close/>
                <a:moveTo>
                  <a:pt x="327" y="400"/>
                </a:moveTo>
                <a:cubicBezTo>
                  <a:pt x="333" y="394"/>
                  <a:pt x="333" y="394"/>
                  <a:pt x="333" y="394"/>
                </a:cubicBezTo>
                <a:cubicBezTo>
                  <a:pt x="327" y="394"/>
                  <a:pt x="327" y="400"/>
                  <a:pt x="327" y="400"/>
                </a:cubicBezTo>
                <a:close/>
                <a:moveTo>
                  <a:pt x="892" y="39"/>
                </a:moveTo>
                <a:cubicBezTo>
                  <a:pt x="904" y="39"/>
                  <a:pt x="904" y="39"/>
                  <a:pt x="904" y="39"/>
                </a:cubicBezTo>
                <a:cubicBezTo>
                  <a:pt x="904" y="39"/>
                  <a:pt x="904" y="39"/>
                  <a:pt x="892" y="39"/>
                </a:cubicBezTo>
                <a:close/>
                <a:moveTo>
                  <a:pt x="873" y="39"/>
                </a:moveTo>
                <a:cubicBezTo>
                  <a:pt x="873" y="39"/>
                  <a:pt x="879" y="39"/>
                  <a:pt x="885" y="39"/>
                </a:cubicBezTo>
                <a:cubicBezTo>
                  <a:pt x="879" y="39"/>
                  <a:pt x="879" y="39"/>
                  <a:pt x="873" y="39"/>
                </a:cubicBezTo>
                <a:close/>
                <a:moveTo>
                  <a:pt x="1262" y="51"/>
                </a:moveTo>
                <a:cubicBezTo>
                  <a:pt x="1268" y="51"/>
                  <a:pt x="1274" y="51"/>
                  <a:pt x="1274" y="51"/>
                </a:cubicBezTo>
                <a:cubicBezTo>
                  <a:pt x="1281" y="51"/>
                  <a:pt x="1287" y="51"/>
                  <a:pt x="1300" y="58"/>
                </a:cubicBezTo>
                <a:cubicBezTo>
                  <a:pt x="1262" y="51"/>
                  <a:pt x="1262" y="51"/>
                  <a:pt x="1262" y="51"/>
                </a:cubicBezTo>
                <a:close/>
                <a:moveTo>
                  <a:pt x="885" y="26"/>
                </a:moveTo>
                <a:cubicBezTo>
                  <a:pt x="879" y="26"/>
                  <a:pt x="879" y="26"/>
                  <a:pt x="873" y="26"/>
                </a:cubicBezTo>
                <a:cubicBezTo>
                  <a:pt x="885" y="26"/>
                  <a:pt x="885" y="26"/>
                  <a:pt x="885" y="26"/>
                </a:cubicBezTo>
                <a:close/>
                <a:moveTo>
                  <a:pt x="860" y="32"/>
                </a:moveTo>
                <a:cubicBezTo>
                  <a:pt x="867" y="32"/>
                  <a:pt x="867" y="32"/>
                  <a:pt x="867" y="32"/>
                </a:cubicBezTo>
                <a:cubicBezTo>
                  <a:pt x="885" y="26"/>
                  <a:pt x="904" y="26"/>
                  <a:pt x="910" y="26"/>
                </a:cubicBezTo>
                <a:cubicBezTo>
                  <a:pt x="860" y="32"/>
                  <a:pt x="860" y="32"/>
                  <a:pt x="860" y="32"/>
                </a:cubicBezTo>
                <a:close/>
                <a:moveTo>
                  <a:pt x="816" y="32"/>
                </a:moveTo>
                <a:cubicBezTo>
                  <a:pt x="816" y="32"/>
                  <a:pt x="816" y="32"/>
                  <a:pt x="810" y="32"/>
                </a:cubicBezTo>
                <a:cubicBezTo>
                  <a:pt x="835" y="32"/>
                  <a:pt x="854" y="32"/>
                  <a:pt x="860" y="26"/>
                </a:cubicBezTo>
                <a:cubicBezTo>
                  <a:pt x="841" y="32"/>
                  <a:pt x="816" y="32"/>
                  <a:pt x="791" y="39"/>
                </a:cubicBezTo>
                <a:cubicBezTo>
                  <a:pt x="797" y="39"/>
                  <a:pt x="804" y="39"/>
                  <a:pt x="816" y="32"/>
                </a:cubicBezTo>
                <a:close/>
                <a:moveTo>
                  <a:pt x="936" y="32"/>
                </a:moveTo>
                <a:cubicBezTo>
                  <a:pt x="942" y="32"/>
                  <a:pt x="948" y="32"/>
                  <a:pt x="954" y="26"/>
                </a:cubicBezTo>
                <a:cubicBezTo>
                  <a:pt x="942" y="26"/>
                  <a:pt x="936" y="32"/>
                  <a:pt x="923" y="32"/>
                </a:cubicBezTo>
                <a:cubicBezTo>
                  <a:pt x="936" y="32"/>
                  <a:pt x="923" y="32"/>
                  <a:pt x="936" y="32"/>
                </a:cubicBezTo>
                <a:close/>
                <a:moveTo>
                  <a:pt x="904" y="39"/>
                </a:moveTo>
                <a:cubicBezTo>
                  <a:pt x="910" y="39"/>
                  <a:pt x="910" y="39"/>
                  <a:pt x="910" y="39"/>
                </a:cubicBezTo>
                <a:cubicBezTo>
                  <a:pt x="910" y="39"/>
                  <a:pt x="910" y="39"/>
                  <a:pt x="904" y="39"/>
                </a:cubicBezTo>
                <a:close/>
                <a:moveTo>
                  <a:pt x="1419" y="96"/>
                </a:moveTo>
                <a:cubicBezTo>
                  <a:pt x="1412" y="89"/>
                  <a:pt x="1406" y="89"/>
                  <a:pt x="1387" y="83"/>
                </a:cubicBezTo>
                <a:cubicBezTo>
                  <a:pt x="1394" y="83"/>
                  <a:pt x="1394" y="83"/>
                  <a:pt x="1400" y="89"/>
                </a:cubicBezTo>
                <a:cubicBezTo>
                  <a:pt x="1400" y="89"/>
                  <a:pt x="1400" y="89"/>
                  <a:pt x="1419" y="96"/>
                </a:cubicBezTo>
                <a:close/>
                <a:moveTo>
                  <a:pt x="829" y="223"/>
                </a:moveTo>
                <a:cubicBezTo>
                  <a:pt x="816" y="223"/>
                  <a:pt x="797" y="229"/>
                  <a:pt x="829" y="223"/>
                </a:cubicBezTo>
                <a:close/>
                <a:moveTo>
                  <a:pt x="1431" y="102"/>
                </a:moveTo>
                <a:cubicBezTo>
                  <a:pt x="1444" y="115"/>
                  <a:pt x="1463" y="115"/>
                  <a:pt x="1469" y="121"/>
                </a:cubicBezTo>
                <a:cubicBezTo>
                  <a:pt x="1456" y="115"/>
                  <a:pt x="1444" y="115"/>
                  <a:pt x="1431" y="102"/>
                </a:cubicBezTo>
                <a:cubicBezTo>
                  <a:pt x="1431" y="102"/>
                  <a:pt x="1431" y="102"/>
                  <a:pt x="1431" y="102"/>
                </a:cubicBezTo>
                <a:close/>
                <a:moveTo>
                  <a:pt x="986" y="229"/>
                </a:moveTo>
                <a:cubicBezTo>
                  <a:pt x="973" y="229"/>
                  <a:pt x="967" y="235"/>
                  <a:pt x="961" y="235"/>
                </a:cubicBezTo>
                <a:cubicBezTo>
                  <a:pt x="954" y="235"/>
                  <a:pt x="954" y="235"/>
                  <a:pt x="954" y="235"/>
                </a:cubicBezTo>
                <a:cubicBezTo>
                  <a:pt x="986" y="229"/>
                  <a:pt x="986" y="229"/>
                  <a:pt x="986" y="229"/>
                </a:cubicBezTo>
                <a:close/>
                <a:moveTo>
                  <a:pt x="1494" y="127"/>
                </a:moveTo>
                <a:cubicBezTo>
                  <a:pt x="1494" y="134"/>
                  <a:pt x="1494" y="134"/>
                  <a:pt x="1500" y="134"/>
                </a:cubicBezTo>
                <a:cubicBezTo>
                  <a:pt x="1494" y="134"/>
                  <a:pt x="1494" y="134"/>
                  <a:pt x="1494" y="127"/>
                </a:cubicBezTo>
                <a:cubicBezTo>
                  <a:pt x="1494" y="127"/>
                  <a:pt x="1494" y="127"/>
                  <a:pt x="1494" y="127"/>
                </a:cubicBezTo>
                <a:close/>
                <a:moveTo>
                  <a:pt x="810" y="229"/>
                </a:moveTo>
                <a:cubicBezTo>
                  <a:pt x="810" y="229"/>
                  <a:pt x="810" y="229"/>
                  <a:pt x="810" y="229"/>
                </a:cubicBezTo>
                <a:cubicBezTo>
                  <a:pt x="810" y="229"/>
                  <a:pt x="810" y="229"/>
                  <a:pt x="810" y="229"/>
                </a:cubicBezTo>
                <a:cubicBezTo>
                  <a:pt x="810" y="229"/>
                  <a:pt x="810" y="229"/>
                  <a:pt x="810" y="229"/>
                </a:cubicBezTo>
                <a:close/>
                <a:moveTo>
                  <a:pt x="327" y="400"/>
                </a:moveTo>
                <a:cubicBezTo>
                  <a:pt x="327" y="400"/>
                  <a:pt x="327" y="400"/>
                  <a:pt x="327" y="400"/>
                </a:cubicBezTo>
                <a:cubicBezTo>
                  <a:pt x="327" y="400"/>
                  <a:pt x="327" y="400"/>
                  <a:pt x="327" y="400"/>
                </a:cubicBezTo>
                <a:cubicBezTo>
                  <a:pt x="327" y="400"/>
                  <a:pt x="327" y="400"/>
                  <a:pt x="327" y="400"/>
                </a:cubicBezTo>
                <a:close/>
                <a:moveTo>
                  <a:pt x="327" y="400"/>
                </a:moveTo>
                <a:cubicBezTo>
                  <a:pt x="314" y="407"/>
                  <a:pt x="308" y="419"/>
                  <a:pt x="295" y="426"/>
                </a:cubicBezTo>
                <a:cubicBezTo>
                  <a:pt x="302" y="419"/>
                  <a:pt x="314" y="407"/>
                  <a:pt x="321" y="407"/>
                </a:cubicBezTo>
                <a:cubicBezTo>
                  <a:pt x="321" y="400"/>
                  <a:pt x="321" y="400"/>
                  <a:pt x="327" y="400"/>
                </a:cubicBezTo>
                <a:close/>
                <a:moveTo>
                  <a:pt x="1463" y="115"/>
                </a:moveTo>
                <a:cubicBezTo>
                  <a:pt x="1463" y="115"/>
                  <a:pt x="1463" y="115"/>
                  <a:pt x="1456" y="115"/>
                </a:cubicBezTo>
                <a:cubicBezTo>
                  <a:pt x="1463" y="115"/>
                  <a:pt x="1469" y="121"/>
                  <a:pt x="1475" y="121"/>
                </a:cubicBezTo>
                <a:cubicBezTo>
                  <a:pt x="1475" y="121"/>
                  <a:pt x="1475" y="121"/>
                  <a:pt x="1475" y="121"/>
                </a:cubicBezTo>
                <a:cubicBezTo>
                  <a:pt x="1469" y="121"/>
                  <a:pt x="1469" y="121"/>
                  <a:pt x="1469" y="121"/>
                </a:cubicBezTo>
                <a:cubicBezTo>
                  <a:pt x="1475" y="121"/>
                  <a:pt x="1475" y="121"/>
                  <a:pt x="1475" y="121"/>
                </a:cubicBezTo>
                <a:cubicBezTo>
                  <a:pt x="1475" y="121"/>
                  <a:pt x="1475" y="121"/>
                  <a:pt x="1475" y="121"/>
                </a:cubicBezTo>
                <a:cubicBezTo>
                  <a:pt x="1475" y="121"/>
                  <a:pt x="1475" y="121"/>
                  <a:pt x="1475" y="121"/>
                </a:cubicBezTo>
                <a:cubicBezTo>
                  <a:pt x="1482" y="127"/>
                  <a:pt x="1494" y="134"/>
                  <a:pt x="1507" y="140"/>
                </a:cubicBezTo>
                <a:cubicBezTo>
                  <a:pt x="1500" y="134"/>
                  <a:pt x="1494" y="134"/>
                  <a:pt x="1482" y="127"/>
                </a:cubicBezTo>
                <a:cubicBezTo>
                  <a:pt x="1488" y="127"/>
                  <a:pt x="1494" y="127"/>
                  <a:pt x="1494" y="127"/>
                </a:cubicBezTo>
                <a:cubicBezTo>
                  <a:pt x="1482" y="121"/>
                  <a:pt x="1463" y="115"/>
                  <a:pt x="1444" y="102"/>
                </a:cubicBezTo>
                <a:cubicBezTo>
                  <a:pt x="1444" y="102"/>
                  <a:pt x="1444" y="102"/>
                  <a:pt x="1463" y="115"/>
                </a:cubicBezTo>
                <a:close/>
                <a:moveTo>
                  <a:pt x="1431" y="102"/>
                </a:moveTo>
                <a:cubicBezTo>
                  <a:pt x="1406" y="89"/>
                  <a:pt x="1387" y="83"/>
                  <a:pt x="1369" y="77"/>
                </a:cubicBezTo>
                <a:cubicBezTo>
                  <a:pt x="1381" y="83"/>
                  <a:pt x="1394" y="83"/>
                  <a:pt x="1400" y="89"/>
                </a:cubicBezTo>
                <a:cubicBezTo>
                  <a:pt x="1406" y="89"/>
                  <a:pt x="1419" y="96"/>
                  <a:pt x="1419" y="96"/>
                </a:cubicBezTo>
                <a:cubicBezTo>
                  <a:pt x="1425" y="102"/>
                  <a:pt x="1425" y="102"/>
                  <a:pt x="1431" y="102"/>
                </a:cubicBezTo>
                <a:cubicBezTo>
                  <a:pt x="1431" y="102"/>
                  <a:pt x="1431" y="102"/>
                  <a:pt x="1431" y="102"/>
                </a:cubicBezTo>
                <a:close/>
                <a:moveTo>
                  <a:pt x="565" y="286"/>
                </a:moveTo>
                <a:cubicBezTo>
                  <a:pt x="572" y="286"/>
                  <a:pt x="572" y="286"/>
                  <a:pt x="572" y="286"/>
                </a:cubicBezTo>
                <a:cubicBezTo>
                  <a:pt x="553" y="292"/>
                  <a:pt x="540" y="299"/>
                  <a:pt x="534" y="299"/>
                </a:cubicBezTo>
                <a:cubicBezTo>
                  <a:pt x="540" y="299"/>
                  <a:pt x="540" y="299"/>
                  <a:pt x="540" y="299"/>
                </a:cubicBezTo>
                <a:cubicBezTo>
                  <a:pt x="546" y="292"/>
                  <a:pt x="553" y="292"/>
                  <a:pt x="565" y="286"/>
                </a:cubicBezTo>
                <a:close/>
                <a:moveTo>
                  <a:pt x="1444" y="102"/>
                </a:moveTo>
                <a:cubicBezTo>
                  <a:pt x="1431" y="102"/>
                  <a:pt x="1438" y="102"/>
                  <a:pt x="1431" y="96"/>
                </a:cubicBezTo>
                <a:cubicBezTo>
                  <a:pt x="1431" y="102"/>
                  <a:pt x="1431" y="102"/>
                  <a:pt x="1431" y="102"/>
                </a:cubicBezTo>
                <a:cubicBezTo>
                  <a:pt x="1438" y="102"/>
                  <a:pt x="1444" y="102"/>
                  <a:pt x="1456" y="115"/>
                </a:cubicBezTo>
                <a:cubicBezTo>
                  <a:pt x="1444" y="102"/>
                  <a:pt x="1444" y="102"/>
                  <a:pt x="1444" y="102"/>
                </a:cubicBezTo>
                <a:close/>
                <a:moveTo>
                  <a:pt x="1325" y="70"/>
                </a:moveTo>
                <a:cubicBezTo>
                  <a:pt x="1325" y="70"/>
                  <a:pt x="1325" y="70"/>
                  <a:pt x="1318" y="70"/>
                </a:cubicBezTo>
                <a:cubicBezTo>
                  <a:pt x="1331" y="70"/>
                  <a:pt x="1350" y="77"/>
                  <a:pt x="1362" y="77"/>
                </a:cubicBezTo>
                <a:cubicBezTo>
                  <a:pt x="1356" y="77"/>
                  <a:pt x="1337" y="70"/>
                  <a:pt x="1325" y="70"/>
                </a:cubicBezTo>
                <a:close/>
                <a:moveTo>
                  <a:pt x="628" y="70"/>
                </a:moveTo>
                <a:cubicBezTo>
                  <a:pt x="641" y="64"/>
                  <a:pt x="647" y="64"/>
                  <a:pt x="647" y="64"/>
                </a:cubicBezTo>
                <a:cubicBezTo>
                  <a:pt x="647" y="64"/>
                  <a:pt x="647" y="64"/>
                  <a:pt x="647" y="64"/>
                </a:cubicBezTo>
                <a:cubicBezTo>
                  <a:pt x="641" y="64"/>
                  <a:pt x="634" y="70"/>
                  <a:pt x="628" y="70"/>
                </a:cubicBezTo>
                <a:close/>
                <a:moveTo>
                  <a:pt x="659" y="64"/>
                </a:moveTo>
                <a:cubicBezTo>
                  <a:pt x="653" y="64"/>
                  <a:pt x="634" y="70"/>
                  <a:pt x="659" y="64"/>
                </a:cubicBezTo>
                <a:close/>
                <a:moveTo>
                  <a:pt x="0" y="845"/>
                </a:moveTo>
                <a:cubicBezTo>
                  <a:pt x="0" y="851"/>
                  <a:pt x="13" y="851"/>
                  <a:pt x="13" y="857"/>
                </a:cubicBezTo>
                <a:cubicBezTo>
                  <a:pt x="0" y="851"/>
                  <a:pt x="0" y="845"/>
                  <a:pt x="0" y="845"/>
                </a:cubicBezTo>
                <a:close/>
                <a:moveTo>
                  <a:pt x="19" y="889"/>
                </a:moveTo>
                <a:cubicBezTo>
                  <a:pt x="19" y="889"/>
                  <a:pt x="19" y="889"/>
                  <a:pt x="19" y="883"/>
                </a:cubicBezTo>
                <a:cubicBezTo>
                  <a:pt x="19" y="883"/>
                  <a:pt x="19" y="883"/>
                  <a:pt x="19" y="889"/>
                </a:cubicBezTo>
                <a:cubicBezTo>
                  <a:pt x="19" y="883"/>
                  <a:pt x="19" y="883"/>
                  <a:pt x="19" y="883"/>
                </a:cubicBezTo>
                <a:cubicBezTo>
                  <a:pt x="13" y="876"/>
                  <a:pt x="13" y="876"/>
                  <a:pt x="13" y="870"/>
                </a:cubicBezTo>
                <a:cubicBezTo>
                  <a:pt x="13" y="870"/>
                  <a:pt x="13" y="870"/>
                  <a:pt x="13" y="870"/>
                </a:cubicBezTo>
                <a:cubicBezTo>
                  <a:pt x="13" y="864"/>
                  <a:pt x="13" y="864"/>
                  <a:pt x="13" y="864"/>
                </a:cubicBezTo>
                <a:cubicBezTo>
                  <a:pt x="13" y="870"/>
                  <a:pt x="13" y="870"/>
                  <a:pt x="13" y="870"/>
                </a:cubicBezTo>
                <a:cubicBezTo>
                  <a:pt x="13" y="876"/>
                  <a:pt x="13" y="883"/>
                  <a:pt x="19" y="896"/>
                </a:cubicBezTo>
                <a:cubicBezTo>
                  <a:pt x="19" y="889"/>
                  <a:pt x="19" y="889"/>
                  <a:pt x="13" y="889"/>
                </a:cubicBezTo>
                <a:cubicBezTo>
                  <a:pt x="19" y="896"/>
                  <a:pt x="19" y="902"/>
                  <a:pt x="26" y="908"/>
                </a:cubicBezTo>
                <a:cubicBezTo>
                  <a:pt x="26" y="908"/>
                  <a:pt x="26" y="908"/>
                  <a:pt x="26" y="921"/>
                </a:cubicBezTo>
                <a:cubicBezTo>
                  <a:pt x="26" y="908"/>
                  <a:pt x="26" y="908"/>
                  <a:pt x="26" y="908"/>
                </a:cubicBezTo>
                <a:cubicBezTo>
                  <a:pt x="26" y="921"/>
                  <a:pt x="26" y="927"/>
                  <a:pt x="32" y="927"/>
                </a:cubicBezTo>
                <a:cubicBezTo>
                  <a:pt x="26" y="908"/>
                  <a:pt x="19" y="902"/>
                  <a:pt x="19" y="902"/>
                </a:cubicBezTo>
                <a:cubicBezTo>
                  <a:pt x="19" y="896"/>
                  <a:pt x="19" y="896"/>
                  <a:pt x="19" y="896"/>
                </a:cubicBezTo>
                <a:cubicBezTo>
                  <a:pt x="19" y="902"/>
                  <a:pt x="26" y="908"/>
                  <a:pt x="32" y="927"/>
                </a:cubicBezTo>
                <a:cubicBezTo>
                  <a:pt x="26" y="908"/>
                  <a:pt x="19" y="896"/>
                  <a:pt x="19" y="889"/>
                </a:cubicBezTo>
                <a:cubicBezTo>
                  <a:pt x="19" y="889"/>
                  <a:pt x="19" y="889"/>
                  <a:pt x="19" y="889"/>
                </a:cubicBezTo>
                <a:close/>
                <a:moveTo>
                  <a:pt x="13" y="857"/>
                </a:moveTo>
                <a:cubicBezTo>
                  <a:pt x="13" y="864"/>
                  <a:pt x="13" y="864"/>
                  <a:pt x="13" y="864"/>
                </a:cubicBezTo>
                <a:cubicBezTo>
                  <a:pt x="13" y="864"/>
                  <a:pt x="13" y="864"/>
                  <a:pt x="13" y="857"/>
                </a:cubicBezTo>
                <a:cubicBezTo>
                  <a:pt x="13" y="857"/>
                  <a:pt x="13" y="857"/>
                  <a:pt x="13" y="857"/>
                </a:cubicBezTo>
                <a:close/>
                <a:moveTo>
                  <a:pt x="327" y="445"/>
                </a:moveTo>
                <a:cubicBezTo>
                  <a:pt x="327" y="445"/>
                  <a:pt x="327" y="445"/>
                  <a:pt x="333" y="445"/>
                </a:cubicBezTo>
                <a:cubicBezTo>
                  <a:pt x="327" y="445"/>
                  <a:pt x="327" y="445"/>
                  <a:pt x="327" y="445"/>
                </a:cubicBezTo>
                <a:close/>
                <a:moveTo>
                  <a:pt x="321" y="451"/>
                </a:moveTo>
                <a:cubicBezTo>
                  <a:pt x="321" y="451"/>
                  <a:pt x="321" y="451"/>
                  <a:pt x="327" y="445"/>
                </a:cubicBezTo>
                <a:cubicBezTo>
                  <a:pt x="327" y="445"/>
                  <a:pt x="327" y="445"/>
                  <a:pt x="321" y="451"/>
                </a:cubicBezTo>
                <a:close/>
                <a:moveTo>
                  <a:pt x="1714" y="356"/>
                </a:moveTo>
                <a:cubicBezTo>
                  <a:pt x="1707" y="350"/>
                  <a:pt x="1707" y="350"/>
                  <a:pt x="1707" y="350"/>
                </a:cubicBezTo>
                <a:cubicBezTo>
                  <a:pt x="1707" y="343"/>
                  <a:pt x="1707" y="337"/>
                  <a:pt x="1701" y="331"/>
                </a:cubicBezTo>
                <a:cubicBezTo>
                  <a:pt x="1701" y="331"/>
                  <a:pt x="1701" y="331"/>
                  <a:pt x="1701" y="331"/>
                </a:cubicBezTo>
                <a:cubicBezTo>
                  <a:pt x="1701" y="324"/>
                  <a:pt x="1695" y="324"/>
                  <a:pt x="1695" y="318"/>
                </a:cubicBezTo>
                <a:cubicBezTo>
                  <a:pt x="1695" y="318"/>
                  <a:pt x="1701" y="324"/>
                  <a:pt x="1701" y="331"/>
                </a:cubicBezTo>
                <a:cubicBezTo>
                  <a:pt x="1701" y="331"/>
                  <a:pt x="1701" y="331"/>
                  <a:pt x="1701" y="331"/>
                </a:cubicBezTo>
                <a:cubicBezTo>
                  <a:pt x="1701" y="331"/>
                  <a:pt x="1701" y="331"/>
                  <a:pt x="1701" y="331"/>
                </a:cubicBezTo>
                <a:cubicBezTo>
                  <a:pt x="1707" y="337"/>
                  <a:pt x="1707" y="350"/>
                  <a:pt x="1714" y="356"/>
                </a:cubicBezTo>
                <a:close/>
                <a:moveTo>
                  <a:pt x="1664" y="273"/>
                </a:moveTo>
                <a:cubicBezTo>
                  <a:pt x="1664" y="273"/>
                  <a:pt x="1664" y="267"/>
                  <a:pt x="1657" y="267"/>
                </a:cubicBezTo>
                <a:cubicBezTo>
                  <a:pt x="1651" y="254"/>
                  <a:pt x="1651" y="261"/>
                  <a:pt x="1664" y="267"/>
                </a:cubicBezTo>
                <a:cubicBezTo>
                  <a:pt x="1670" y="280"/>
                  <a:pt x="1664" y="273"/>
                  <a:pt x="1664" y="273"/>
                </a:cubicBezTo>
                <a:close/>
                <a:moveTo>
                  <a:pt x="1695" y="324"/>
                </a:moveTo>
                <a:cubicBezTo>
                  <a:pt x="1701" y="324"/>
                  <a:pt x="1701" y="331"/>
                  <a:pt x="1701" y="331"/>
                </a:cubicBezTo>
                <a:cubicBezTo>
                  <a:pt x="1701" y="331"/>
                  <a:pt x="1701" y="331"/>
                  <a:pt x="1701" y="331"/>
                </a:cubicBezTo>
                <a:cubicBezTo>
                  <a:pt x="1701" y="331"/>
                  <a:pt x="1701" y="331"/>
                  <a:pt x="1695" y="324"/>
                </a:cubicBezTo>
                <a:close/>
                <a:moveTo>
                  <a:pt x="1739" y="540"/>
                </a:moveTo>
                <a:cubicBezTo>
                  <a:pt x="1739" y="572"/>
                  <a:pt x="1739" y="572"/>
                  <a:pt x="1739" y="572"/>
                </a:cubicBezTo>
                <a:cubicBezTo>
                  <a:pt x="1739" y="553"/>
                  <a:pt x="1739" y="553"/>
                  <a:pt x="1739" y="553"/>
                </a:cubicBezTo>
                <a:cubicBezTo>
                  <a:pt x="1739" y="540"/>
                  <a:pt x="1739" y="540"/>
                  <a:pt x="1739" y="540"/>
                </a:cubicBezTo>
                <a:close/>
                <a:moveTo>
                  <a:pt x="754" y="1124"/>
                </a:moveTo>
                <a:cubicBezTo>
                  <a:pt x="747" y="1124"/>
                  <a:pt x="741" y="1130"/>
                  <a:pt x="735" y="1130"/>
                </a:cubicBezTo>
                <a:cubicBezTo>
                  <a:pt x="741" y="1130"/>
                  <a:pt x="747" y="1124"/>
                  <a:pt x="754" y="1124"/>
                </a:cubicBezTo>
                <a:close/>
                <a:moveTo>
                  <a:pt x="754" y="1124"/>
                </a:moveTo>
                <a:cubicBezTo>
                  <a:pt x="760" y="1124"/>
                  <a:pt x="772" y="1124"/>
                  <a:pt x="791" y="1124"/>
                </a:cubicBezTo>
                <a:cubicBezTo>
                  <a:pt x="766" y="1124"/>
                  <a:pt x="766" y="1124"/>
                  <a:pt x="766" y="1124"/>
                </a:cubicBezTo>
                <a:cubicBezTo>
                  <a:pt x="760" y="1124"/>
                  <a:pt x="760" y="1124"/>
                  <a:pt x="754" y="1124"/>
                </a:cubicBezTo>
                <a:close/>
                <a:moveTo>
                  <a:pt x="1375" y="984"/>
                </a:moveTo>
                <a:cubicBezTo>
                  <a:pt x="1381" y="978"/>
                  <a:pt x="1369" y="984"/>
                  <a:pt x="1394" y="972"/>
                </a:cubicBezTo>
                <a:cubicBezTo>
                  <a:pt x="1394" y="972"/>
                  <a:pt x="1394" y="972"/>
                  <a:pt x="1406" y="965"/>
                </a:cubicBezTo>
                <a:cubicBezTo>
                  <a:pt x="1387" y="978"/>
                  <a:pt x="1381" y="978"/>
                  <a:pt x="1369" y="984"/>
                </a:cubicBezTo>
                <a:cubicBezTo>
                  <a:pt x="1369" y="984"/>
                  <a:pt x="1362" y="991"/>
                  <a:pt x="1375" y="984"/>
                </a:cubicBezTo>
                <a:close/>
                <a:moveTo>
                  <a:pt x="1419" y="959"/>
                </a:moveTo>
                <a:cubicBezTo>
                  <a:pt x="1412" y="965"/>
                  <a:pt x="1412" y="965"/>
                  <a:pt x="1406" y="965"/>
                </a:cubicBezTo>
                <a:cubicBezTo>
                  <a:pt x="1412" y="965"/>
                  <a:pt x="1412" y="965"/>
                  <a:pt x="1419" y="959"/>
                </a:cubicBezTo>
                <a:close/>
                <a:moveTo>
                  <a:pt x="1350" y="997"/>
                </a:moveTo>
                <a:cubicBezTo>
                  <a:pt x="1337" y="997"/>
                  <a:pt x="1337" y="997"/>
                  <a:pt x="1331" y="997"/>
                </a:cubicBezTo>
                <a:cubicBezTo>
                  <a:pt x="1331" y="997"/>
                  <a:pt x="1337" y="997"/>
                  <a:pt x="1350" y="997"/>
                </a:cubicBezTo>
                <a:close/>
                <a:moveTo>
                  <a:pt x="1350" y="991"/>
                </a:moveTo>
                <a:cubicBezTo>
                  <a:pt x="1350" y="997"/>
                  <a:pt x="1350" y="997"/>
                  <a:pt x="1350" y="997"/>
                </a:cubicBezTo>
                <a:cubicBezTo>
                  <a:pt x="1350" y="997"/>
                  <a:pt x="1350" y="997"/>
                  <a:pt x="1350" y="991"/>
                </a:cubicBezTo>
                <a:close/>
                <a:moveTo>
                  <a:pt x="1714" y="356"/>
                </a:moveTo>
                <a:cubicBezTo>
                  <a:pt x="1714" y="350"/>
                  <a:pt x="1707" y="337"/>
                  <a:pt x="1707" y="337"/>
                </a:cubicBezTo>
                <a:cubicBezTo>
                  <a:pt x="1707" y="337"/>
                  <a:pt x="1707" y="337"/>
                  <a:pt x="1707" y="331"/>
                </a:cubicBezTo>
                <a:cubicBezTo>
                  <a:pt x="1707" y="337"/>
                  <a:pt x="1707" y="337"/>
                  <a:pt x="1714" y="350"/>
                </a:cubicBezTo>
                <a:cubicBezTo>
                  <a:pt x="1714" y="356"/>
                  <a:pt x="1714" y="350"/>
                  <a:pt x="1714" y="356"/>
                </a:cubicBezTo>
                <a:close/>
                <a:moveTo>
                  <a:pt x="1720" y="362"/>
                </a:moveTo>
                <a:cubicBezTo>
                  <a:pt x="1714" y="356"/>
                  <a:pt x="1714" y="356"/>
                  <a:pt x="1714" y="356"/>
                </a:cubicBezTo>
                <a:cubicBezTo>
                  <a:pt x="1720" y="356"/>
                  <a:pt x="1720" y="356"/>
                  <a:pt x="1720" y="356"/>
                </a:cubicBezTo>
                <a:cubicBezTo>
                  <a:pt x="1714" y="356"/>
                  <a:pt x="1714" y="350"/>
                  <a:pt x="1714" y="356"/>
                </a:cubicBezTo>
                <a:cubicBezTo>
                  <a:pt x="1714" y="356"/>
                  <a:pt x="1714" y="356"/>
                  <a:pt x="1714" y="356"/>
                </a:cubicBezTo>
                <a:cubicBezTo>
                  <a:pt x="1714" y="356"/>
                  <a:pt x="1714" y="356"/>
                  <a:pt x="1714" y="356"/>
                </a:cubicBezTo>
                <a:cubicBezTo>
                  <a:pt x="1714" y="356"/>
                  <a:pt x="1714" y="356"/>
                  <a:pt x="1720" y="362"/>
                </a:cubicBezTo>
                <a:close/>
                <a:moveTo>
                  <a:pt x="1400" y="972"/>
                </a:moveTo>
                <a:cubicBezTo>
                  <a:pt x="1419" y="959"/>
                  <a:pt x="1419" y="959"/>
                  <a:pt x="1419" y="959"/>
                </a:cubicBezTo>
                <a:cubicBezTo>
                  <a:pt x="1400" y="972"/>
                  <a:pt x="1387" y="978"/>
                  <a:pt x="1400" y="972"/>
                </a:cubicBezTo>
                <a:close/>
                <a:moveTo>
                  <a:pt x="1048" y="223"/>
                </a:moveTo>
                <a:cubicBezTo>
                  <a:pt x="1048" y="223"/>
                  <a:pt x="1048" y="223"/>
                  <a:pt x="1055" y="223"/>
                </a:cubicBezTo>
                <a:cubicBezTo>
                  <a:pt x="1048" y="223"/>
                  <a:pt x="1042" y="223"/>
                  <a:pt x="1042" y="223"/>
                </a:cubicBezTo>
                <a:cubicBezTo>
                  <a:pt x="1042" y="223"/>
                  <a:pt x="1042" y="223"/>
                  <a:pt x="1048" y="223"/>
                </a:cubicBezTo>
                <a:close/>
                <a:moveTo>
                  <a:pt x="1067" y="216"/>
                </a:moveTo>
                <a:cubicBezTo>
                  <a:pt x="1061" y="216"/>
                  <a:pt x="1061" y="216"/>
                  <a:pt x="1055" y="223"/>
                </a:cubicBezTo>
                <a:cubicBezTo>
                  <a:pt x="1067" y="216"/>
                  <a:pt x="1067" y="216"/>
                  <a:pt x="1067" y="216"/>
                </a:cubicBezTo>
                <a:close/>
                <a:moveTo>
                  <a:pt x="986" y="223"/>
                </a:moveTo>
                <a:cubicBezTo>
                  <a:pt x="992" y="223"/>
                  <a:pt x="998" y="223"/>
                  <a:pt x="1017" y="216"/>
                </a:cubicBezTo>
                <a:cubicBezTo>
                  <a:pt x="1011" y="223"/>
                  <a:pt x="992" y="223"/>
                  <a:pt x="986" y="223"/>
                </a:cubicBezTo>
                <a:close/>
                <a:moveTo>
                  <a:pt x="1017" y="216"/>
                </a:moveTo>
                <a:cubicBezTo>
                  <a:pt x="1030" y="216"/>
                  <a:pt x="1036" y="216"/>
                  <a:pt x="1048" y="216"/>
                </a:cubicBezTo>
                <a:cubicBezTo>
                  <a:pt x="1036" y="216"/>
                  <a:pt x="1030" y="216"/>
                  <a:pt x="1017" y="216"/>
                </a:cubicBezTo>
                <a:close/>
                <a:moveTo>
                  <a:pt x="1055" y="216"/>
                </a:moveTo>
                <a:cubicBezTo>
                  <a:pt x="1092" y="216"/>
                  <a:pt x="1099" y="216"/>
                  <a:pt x="1149" y="216"/>
                </a:cubicBezTo>
                <a:cubicBezTo>
                  <a:pt x="1130" y="216"/>
                  <a:pt x="1099" y="216"/>
                  <a:pt x="1074" y="216"/>
                </a:cubicBezTo>
                <a:cubicBezTo>
                  <a:pt x="1067" y="216"/>
                  <a:pt x="1061" y="216"/>
                  <a:pt x="1055" y="216"/>
                </a:cubicBezTo>
                <a:close/>
                <a:moveTo>
                  <a:pt x="1130" y="204"/>
                </a:moveTo>
                <a:cubicBezTo>
                  <a:pt x="1130" y="204"/>
                  <a:pt x="1136" y="204"/>
                  <a:pt x="1143" y="204"/>
                </a:cubicBezTo>
                <a:cubicBezTo>
                  <a:pt x="1155" y="204"/>
                  <a:pt x="1155" y="204"/>
                  <a:pt x="1155" y="204"/>
                </a:cubicBezTo>
                <a:cubicBezTo>
                  <a:pt x="1155" y="204"/>
                  <a:pt x="1155" y="204"/>
                  <a:pt x="1155" y="204"/>
                </a:cubicBezTo>
                <a:cubicBezTo>
                  <a:pt x="1130" y="204"/>
                  <a:pt x="1136" y="204"/>
                  <a:pt x="1105" y="204"/>
                </a:cubicBezTo>
                <a:cubicBezTo>
                  <a:pt x="1105" y="204"/>
                  <a:pt x="1105" y="204"/>
                  <a:pt x="1074" y="204"/>
                </a:cubicBezTo>
                <a:cubicBezTo>
                  <a:pt x="1086" y="204"/>
                  <a:pt x="1092" y="204"/>
                  <a:pt x="1099" y="204"/>
                </a:cubicBezTo>
                <a:cubicBezTo>
                  <a:pt x="1105" y="204"/>
                  <a:pt x="1105" y="204"/>
                  <a:pt x="1111" y="204"/>
                </a:cubicBezTo>
                <a:cubicBezTo>
                  <a:pt x="1118" y="204"/>
                  <a:pt x="1118" y="204"/>
                  <a:pt x="1130" y="204"/>
                </a:cubicBezTo>
                <a:close/>
                <a:moveTo>
                  <a:pt x="948" y="216"/>
                </a:moveTo>
                <a:cubicBezTo>
                  <a:pt x="936" y="216"/>
                  <a:pt x="936" y="216"/>
                  <a:pt x="936" y="216"/>
                </a:cubicBezTo>
                <a:cubicBezTo>
                  <a:pt x="923" y="223"/>
                  <a:pt x="923" y="223"/>
                  <a:pt x="923" y="223"/>
                </a:cubicBezTo>
                <a:cubicBezTo>
                  <a:pt x="948" y="216"/>
                  <a:pt x="948" y="216"/>
                  <a:pt x="948" y="216"/>
                </a:cubicBezTo>
                <a:close/>
                <a:moveTo>
                  <a:pt x="979" y="216"/>
                </a:moveTo>
                <a:cubicBezTo>
                  <a:pt x="986" y="216"/>
                  <a:pt x="986" y="216"/>
                  <a:pt x="986" y="216"/>
                </a:cubicBezTo>
                <a:cubicBezTo>
                  <a:pt x="1023" y="204"/>
                  <a:pt x="1023" y="204"/>
                  <a:pt x="1023" y="204"/>
                </a:cubicBezTo>
                <a:cubicBezTo>
                  <a:pt x="1011" y="204"/>
                  <a:pt x="1011" y="204"/>
                  <a:pt x="1011" y="204"/>
                </a:cubicBezTo>
                <a:cubicBezTo>
                  <a:pt x="979" y="216"/>
                  <a:pt x="979" y="216"/>
                  <a:pt x="979" y="216"/>
                </a:cubicBezTo>
                <a:close/>
                <a:moveTo>
                  <a:pt x="1030" y="204"/>
                </a:moveTo>
                <a:cubicBezTo>
                  <a:pt x="1023" y="204"/>
                  <a:pt x="1023" y="204"/>
                  <a:pt x="1023" y="204"/>
                </a:cubicBezTo>
                <a:cubicBezTo>
                  <a:pt x="1030" y="204"/>
                  <a:pt x="1036" y="204"/>
                  <a:pt x="1042" y="204"/>
                </a:cubicBezTo>
                <a:cubicBezTo>
                  <a:pt x="1042" y="204"/>
                  <a:pt x="1048" y="204"/>
                  <a:pt x="1055" y="204"/>
                </a:cubicBezTo>
                <a:cubicBezTo>
                  <a:pt x="1055" y="204"/>
                  <a:pt x="1055" y="204"/>
                  <a:pt x="1055" y="204"/>
                </a:cubicBezTo>
                <a:cubicBezTo>
                  <a:pt x="998" y="204"/>
                  <a:pt x="1023" y="204"/>
                  <a:pt x="961" y="216"/>
                </a:cubicBezTo>
                <a:cubicBezTo>
                  <a:pt x="942" y="216"/>
                  <a:pt x="948" y="216"/>
                  <a:pt x="936" y="216"/>
                </a:cubicBezTo>
                <a:cubicBezTo>
                  <a:pt x="992" y="216"/>
                  <a:pt x="986" y="204"/>
                  <a:pt x="1030" y="204"/>
                </a:cubicBezTo>
                <a:close/>
                <a:moveTo>
                  <a:pt x="873" y="223"/>
                </a:moveTo>
                <a:cubicBezTo>
                  <a:pt x="892" y="223"/>
                  <a:pt x="892" y="223"/>
                  <a:pt x="892" y="223"/>
                </a:cubicBezTo>
                <a:cubicBezTo>
                  <a:pt x="873" y="223"/>
                  <a:pt x="867" y="223"/>
                  <a:pt x="873" y="223"/>
                </a:cubicBezTo>
                <a:close/>
                <a:moveTo>
                  <a:pt x="823" y="235"/>
                </a:moveTo>
                <a:cubicBezTo>
                  <a:pt x="823" y="235"/>
                  <a:pt x="823" y="235"/>
                  <a:pt x="829" y="235"/>
                </a:cubicBezTo>
                <a:cubicBezTo>
                  <a:pt x="797" y="242"/>
                  <a:pt x="797" y="242"/>
                  <a:pt x="797" y="242"/>
                </a:cubicBezTo>
                <a:cubicBezTo>
                  <a:pt x="804" y="235"/>
                  <a:pt x="810" y="235"/>
                  <a:pt x="823" y="235"/>
                </a:cubicBezTo>
                <a:close/>
                <a:moveTo>
                  <a:pt x="772" y="248"/>
                </a:moveTo>
                <a:cubicBezTo>
                  <a:pt x="766" y="248"/>
                  <a:pt x="766" y="248"/>
                  <a:pt x="760" y="248"/>
                </a:cubicBezTo>
                <a:cubicBezTo>
                  <a:pt x="766" y="248"/>
                  <a:pt x="766" y="248"/>
                  <a:pt x="772" y="248"/>
                </a:cubicBezTo>
                <a:close/>
                <a:moveTo>
                  <a:pt x="741" y="254"/>
                </a:moveTo>
                <a:cubicBezTo>
                  <a:pt x="741" y="254"/>
                  <a:pt x="741" y="254"/>
                  <a:pt x="754" y="248"/>
                </a:cubicBezTo>
                <a:cubicBezTo>
                  <a:pt x="754" y="248"/>
                  <a:pt x="754" y="248"/>
                  <a:pt x="766" y="248"/>
                </a:cubicBezTo>
                <a:cubicBezTo>
                  <a:pt x="760" y="248"/>
                  <a:pt x="754" y="248"/>
                  <a:pt x="747" y="248"/>
                </a:cubicBezTo>
                <a:cubicBezTo>
                  <a:pt x="747" y="248"/>
                  <a:pt x="716" y="261"/>
                  <a:pt x="691" y="267"/>
                </a:cubicBezTo>
                <a:cubicBezTo>
                  <a:pt x="722" y="254"/>
                  <a:pt x="722" y="261"/>
                  <a:pt x="741" y="254"/>
                </a:cubicBezTo>
                <a:close/>
                <a:moveTo>
                  <a:pt x="841" y="235"/>
                </a:moveTo>
                <a:cubicBezTo>
                  <a:pt x="848" y="229"/>
                  <a:pt x="848" y="229"/>
                  <a:pt x="848" y="229"/>
                </a:cubicBezTo>
                <a:cubicBezTo>
                  <a:pt x="841" y="235"/>
                  <a:pt x="835" y="235"/>
                  <a:pt x="829" y="235"/>
                </a:cubicBezTo>
                <a:cubicBezTo>
                  <a:pt x="829" y="235"/>
                  <a:pt x="835" y="235"/>
                  <a:pt x="841" y="235"/>
                </a:cubicBezTo>
                <a:close/>
                <a:moveTo>
                  <a:pt x="829" y="235"/>
                </a:move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lose/>
                <a:moveTo>
                  <a:pt x="823" y="235"/>
                </a:moveTo>
                <a:cubicBezTo>
                  <a:pt x="816" y="235"/>
                  <a:pt x="816" y="235"/>
                  <a:pt x="791" y="242"/>
                </a:cubicBezTo>
                <a:cubicBezTo>
                  <a:pt x="779" y="242"/>
                  <a:pt x="779" y="242"/>
                  <a:pt x="772" y="242"/>
                </a:cubicBezTo>
                <a:cubicBezTo>
                  <a:pt x="772" y="248"/>
                  <a:pt x="772" y="248"/>
                  <a:pt x="772" y="248"/>
                </a:cubicBezTo>
                <a:cubicBezTo>
                  <a:pt x="797" y="242"/>
                  <a:pt x="791" y="242"/>
                  <a:pt x="779" y="242"/>
                </a:cubicBezTo>
                <a:cubicBezTo>
                  <a:pt x="779" y="242"/>
                  <a:pt x="779" y="242"/>
                  <a:pt x="816" y="235"/>
                </a:cubicBezTo>
                <a:cubicBezTo>
                  <a:pt x="816" y="235"/>
                  <a:pt x="816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35" y="235"/>
                  <a:pt x="841" y="235"/>
                  <a:pt x="848" y="229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854" y="229"/>
                  <a:pt x="854" y="229"/>
                  <a:pt x="854" y="229"/>
                </a:cubicBezTo>
                <a:cubicBezTo>
                  <a:pt x="860" y="229"/>
                  <a:pt x="873" y="229"/>
                  <a:pt x="885" y="223"/>
                </a:cubicBezTo>
                <a:cubicBezTo>
                  <a:pt x="879" y="223"/>
                  <a:pt x="879" y="223"/>
                  <a:pt x="873" y="223"/>
                </a:cubicBezTo>
                <a:cubicBezTo>
                  <a:pt x="873" y="229"/>
                  <a:pt x="867" y="229"/>
                  <a:pt x="854" y="229"/>
                </a:cubicBezTo>
                <a:cubicBezTo>
                  <a:pt x="854" y="229"/>
                  <a:pt x="854" y="229"/>
                  <a:pt x="867" y="229"/>
                </a:cubicBezTo>
                <a:cubicBezTo>
                  <a:pt x="860" y="229"/>
                  <a:pt x="848" y="229"/>
                  <a:pt x="841" y="229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35" y="229"/>
                  <a:pt x="841" y="229"/>
                  <a:pt x="841" y="229"/>
                </a:cubicBezTo>
                <a:cubicBezTo>
                  <a:pt x="835" y="229"/>
                  <a:pt x="829" y="235"/>
                  <a:pt x="823" y="235"/>
                </a:cubicBezTo>
                <a:close/>
                <a:moveTo>
                  <a:pt x="760" y="248"/>
                </a:moveTo>
                <a:cubicBezTo>
                  <a:pt x="754" y="248"/>
                  <a:pt x="754" y="248"/>
                  <a:pt x="741" y="254"/>
                </a:cubicBezTo>
                <a:cubicBezTo>
                  <a:pt x="741" y="254"/>
                  <a:pt x="747" y="254"/>
                  <a:pt x="760" y="248"/>
                </a:cubicBezTo>
                <a:close/>
                <a:moveTo>
                  <a:pt x="848" y="229"/>
                </a:moveTo>
                <a:cubicBezTo>
                  <a:pt x="848" y="229"/>
                  <a:pt x="848" y="229"/>
                  <a:pt x="848" y="229"/>
                </a:cubicBezTo>
                <a:cubicBezTo>
                  <a:pt x="854" y="229"/>
                  <a:pt x="848" y="229"/>
                  <a:pt x="873" y="229"/>
                </a:cubicBezTo>
                <a:cubicBezTo>
                  <a:pt x="867" y="229"/>
                  <a:pt x="867" y="229"/>
                  <a:pt x="854" y="229"/>
                </a:cubicBezTo>
                <a:cubicBezTo>
                  <a:pt x="848" y="229"/>
                  <a:pt x="848" y="229"/>
                  <a:pt x="848" y="229"/>
                </a:cubicBezTo>
                <a:close/>
                <a:moveTo>
                  <a:pt x="772" y="242"/>
                </a:moveTo>
                <a:cubicBezTo>
                  <a:pt x="772" y="242"/>
                  <a:pt x="772" y="242"/>
                  <a:pt x="766" y="248"/>
                </a:cubicBezTo>
                <a:cubicBezTo>
                  <a:pt x="772" y="242"/>
                  <a:pt x="772" y="242"/>
                  <a:pt x="772" y="242"/>
                </a:cubicBezTo>
                <a:cubicBezTo>
                  <a:pt x="772" y="242"/>
                  <a:pt x="772" y="242"/>
                  <a:pt x="772" y="242"/>
                </a:cubicBezTo>
                <a:close/>
                <a:moveTo>
                  <a:pt x="961" y="216"/>
                </a:moveTo>
                <a:cubicBezTo>
                  <a:pt x="986" y="204"/>
                  <a:pt x="986" y="204"/>
                  <a:pt x="986" y="204"/>
                </a:cubicBezTo>
                <a:cubicBezTo>
                  <a:pt x="961" y="216"/>
                  <a:pt x="936" y="216"/>
                  <a:pt x="904" y="216"/>
                </a:cubicBezTo>
                <a:cubicBezTo>
                  <a:pt x="904" y="216"/>
                  <a:pt x="904" y="216"/>
                  <a:pt x="892" y="223"/>
                </a:cubicBezTo>
                <a:cubicBezTo>
                  <a:pt x="910" y="216"/>
                  <a:pt x="910" y="216"/>
                  <a:pt x="923" y="216"/>
                </a:cubicBezTo>
                <a:cubicBezTo>
                  <a:pt x="923" y="216"/>
                  <a:pt x="923" y="216"/>
                  <a:pt x="961" y="216"/>
                </a:cubicBezTo>
                <a:close/>
                <a:moveTo>
                  <a:pt x="854" y="229"/>
                </a:moveTo>
                <a:cubicBezTo>
                  <a:pt x="848" y="229"/>
                  <a:pt x="848" y="229"/>
                  <a:pt x="848" y="229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854" y="229"/>
                  <a:pt x="854" y="229"/>
                  <a:pt x="854" y="229"/>
                </a:cubicBezTo>
                <a:close/>
                <a:moveTo>
                  <a:pt x="867" y="229"/>
                </a:moveTo>
                <a:cubicBezTo>
                  <a:pt x="879" y="223"/>
                  <a:pt x="879" y="223"/>
                  <a:pt x="879" y="223"/>
                </a:cubicBezTo>
                <a:cubicBezTo>
                  <a:pt x="867" y="229"/>
                  <a:pt x="873" y="223"/>
                  <a:pt x="867" y="229"/>
                </a:cubicBezTo>
                <a:close/>
                <a:moveTo>
                  <a:pt x="816" y="235"/>
                </a:moveTo>
                <a:cubicBezTo>
                  <a:pt x="816" y="235"/>
                  <a:pt x="816" y="235"/>
                  <a:pt x="829" y="235"/>
                </a:cubicBezTo>
                <a:cubicBezTo>
                  <a:pt x="816" y="235"/>
                  <a:pt x="823" y="235"/>
                  <a:pt x="816" y="235"/>
                </a:cubicBezTo>
                <a:close/>
                <a:moveTo>
                  <a:pt x="923" y="216"/>
                </a:moveTo>
                <a:cubicBezTo>
                  <a:pt x="923" y="216"/>
                  <a:pt x="923" y="216"/>
                  <a:pt x="929" y="216"/>
                </a:cubicBezTo>
                <a:cubicBezTo>
                  <a:pt x="929" y="216"/>
                  <a:pt x="929" y="216"/>
                  <a:pt x="923" y="216"/>
                </a:cubicBezTo>
                <a:close/>
                <a:moveTo>
                  <a:pt x="1017" y="197"/>
                </a:moveTo>
                <a:cubicBezTo>
                  <a:pt x="1017" y="197"/>
                  <a:pt x="1017" y="197"/>
                  <a:pt x="1023" y="197"/>
                </a:cubicBezTo>
                <a:cubicBezTo>
                  <a:pt x="1055" y="197"/>
                  <a:pt x="1055" y="197"/>
                  <a:pt x="1055" y="197"/>
                </a:cubicBezTo>
                <a:cubicBezTo>
                  <a:pt x="1036" y="197"/>
                  <a:pt x="1042" y="197"/>
                  <a:pt x="1017" y="197"/>
                </a:cubicBezTo>
                <a:close/>
                <a:moveTo>
                  <a:pt x="892" y="216"/>
                </a:moveTo>
                <a:cubicBezTo>
                  <a:pt x="904" y="216"/>
                  <a:pt x="904" y="216"/>
                  <a:pt x="910" y="204"/>
                </a:cubicBezTo>
                <a:cubicBezTo>
                  <a:pt x="904" y="216"/>
                  <a:pt x="904" y="216"/>
                  <a:pt x="892" y="216"/>
                </a:cubicBezTo>
                <a:close/>
                <a:moveTo>
                  <a:pt x="546" y="292"/>
                </a:moveTo>
                <a:cubicBezTo>
                  <a:pt x="565" y="292"/>
                  <a:pt x="540" y="299"/>
                  <a:pt x="578" y="286"/>
                </a:cubicBezTo>
                <a:cubicBezTo>
                  <a:pt x="572" y="292"/>
                  <a:pt x="578" y="286"/>
                  <a:pt x="572" y="286"/>
                </a:cubicBezTo>
                <a:cubicBezTo>
                  <a:pt x="584" y="286"/>
                  <a:pt x="584" y="286"/>
                  <a:pt x="603" y="273"/>
                </a:cubicBezTo>
                <a:cubicBezTo>
                  <a:pt x="603" y="273"/>
                  <a:pt x="603" y="273"/>
                  <a:pt x="590" y="280"/>
                </a:cubicBezTo>
                <a:cubicBezTo>
                  <a:pt x="584" y="286"/>
                  <a:pt x="584" y="286"/>
                  <a:pt x="584" y="286"/>
                </a:cubicBezTo>
                <a:cubicBezTo>
                  <a:pt x="578" y="286"/>
                  <a:pt x="578" y="286"/>
                  <a:pt x="578" y="286"/>
                </a:cubicBezTo>
                <a:cubicBezTo>
                  <a:pt x="578" y="286"/>
                  <a:pt x="578" y="286"/>
                  <a:pt x="584" y="286"/>
                </a:cubicBezTo>
                <a:cubicBezTo>
                  <a:pt x="584" y="286"/>
                  <a:pt x="584" y="286"/>
                  <a:pt x="584" y="286"/>
                </a:cubicBezTo>
                <a:cubicBezTo>
                  <a:pt x="597" y="280"/>
                  <a:pt x="615" y="273"/>
                  <a:pt x="634" y="267"/>
                </a:cubicBezTo>
                <a:cubicBezTo>
                  <a:pt x="622" y="273"/>
                  <a:pt x="615" y="273"/>
                  <a:pt x="609" y="273"/>
                </a:cubicBezTo>
                <a:cubicBezTo>
                  <a:pt x="609" y="273"/>
                  <a:pt x="609" y="273"/>
                  <a:pt x="609" y="273"/>
                </a:cubicBezTo>
                <a:cubicBezTo>
                  <a:pt x="615" y="273"/>
                  <a:pt x="622" y="267"/>
                  <a:pt x="647" y="261"/>
                </a:cubicBezTo>
                <a:cubicBezTo>
                  <a:pt x="647" y="261"/>
                  <a:pt x="647" y="261"/>
                  <a:pt x="647" y="261"/>
                </a:cubicBezTo>
                <a:cubicBezTo>
                  <a:pt x="647" y="261"/>
                  <a:pt x="647" y="261"/>
                  <a:pt x="647" y="261"/>
                </a:cubicBezTo>
                <a:cubicBezTo>
                  <a:pt x="647" y="261"/>
                  <a:pt x="647" y="261"/>
                  <a:pt x="647" y="261"/>
                </a:cubicBezTo>
                <a:cubicBezTo>
                  <a:pt x="634" y="267"/>
                  <a:pt x="615" y="273"/>
                  <a:pt x="603" y="273"/>
                </a:cubicBezTo>
                <a:cubicBezTo>
                  <a:pt x="603" y="273"/>
                  <a:pt x="603" y="273"/>
                  <a:pt x="603" y="273"/>
                </a:cubicBezTo>
                <a:cubicBezTo>
                  <a:pt x="603" y="273"/>
                  <a:pt x="603" y="273"/>
                  <a:pt x="603" y="273"/>
                </a:cubicBezTo>
                <a:cubicBezTo>
                  <a:pt x="590" y="280"/>
                  <a:pt x="578" y="286"/>
                  <a:pt x="565" y="286"/>
                </a:cubicBezTo>
                <a:cubicBezTo>
                  <a:pt x="565" y="286"/>
                  <a:pt x="565" y="292"/>
                  <a:pt x="553" y="292"/>
                </a:cubicBezTo>
                <a:cubicBezTo>
                  <a:pt x="553" y="292"/>
                  <a:pt x="553" y="292"/>
                  <a:pt x="546" y="292"/>
                </a:cubicBezTo>
                <a:close/>
                <a:moveTo>
                  <a:pt x="653" y="261"/>
                </a:moveTo>
                <a:cubicBezTo>
                  <a:pt x="647" y="261"/>
                  <a:pt x="647" y="261"/>
                  <a:pt x="647" y="261"/>
                </a:cubicBezTo>
                <a:cubicBezTo>
                  <a:pt x="653" y="261"/>
                  <a:pt x="653" y="261"/>
                  <a:pt x="653" y="261"/>
                </a:cubicBezTo>
                <a:close/>
                <a:moveTo>
                  <a:pt x="653" y="261"/>
                </a:moveTo>
                <a:cubicBezTo>
                  <a:pt x="653" y="261"/>
                  <a:pt x="659" y="261"/>
                  <a:pt x="666" y="254"/>
                </a:cubicBezTo>
                <a:cubicBezTo>
                  <a:pt x="666" y="254"/>
                  <a:pt x="666" y="254"/>
                  <a:pt x="666" y="254"/>
                </a:cubicBezTo>
                <a:cubicBezTo>
                  <a:pt x="672" y="254"/>
                  <a:pt x="672" y="254"/>
                  <a:pt x="666" y="254"/>
                </a:cubicBezTo>
                <a:cubicBezTo>
                  <a:pt x="666" y="254"/>
                  <a:pt x="666" y="254"/>
                  <a:pt x="659" y="261"/>
                </a:cubicBezTo>
                <a:cubicBezTo>
                  <a:pt x="653" y="261"/>
                  <a:pt x="653" y="261"/>
                  <a:pt x="653" y="261"/>
                </a:cubicBezTo>
                <a:cubicBezTo>
                  <a:pt x="653" y="261"/>
                  <a:pt x="653" y="261"/>
                  <a:pt x="647" y="261"/>
                </a:cubicBezTo>
                <a:cubicBezTo>
                  <a:pt x="653" y="261"/>
                  <a:pt x="653" y="261"/>
                  <a:pt x="653" y="261"/>
                </a:cubicBezTo>
                <a:cubicBezTo>
                  <a:pt x="653" y="261"/>
                  <a:pt x="653" y="261"/>
                  <a:pt x="653" y="261"/>
                </a:cubicBezTo>
                <a:close/>
                <a:moveTo>
                  <a:pt x="622" y="267"/>
                </a:moveTo>
                <a:cubicBezTo>
                  <a:pt x="615" y="267"/>
                  <a:pt x="615" y="267"/>
                  <a:pt x="615" y="267"/>
                </a:cubicBezTo>
                <a:cubicBezTo>
                  <a:pt x="628" y="267"/>
                  <a:pt x="628" y="267"/>
                  <a:pt x="628" y="267"/>
                </a:cubicBezTo>
                <a:cubicBezTo>
                  <a:pt x="622" y="267"/>
                  <a:pt x="622" y="267"/>
                  <a:pt x="622" y="267"/>
                </a:cubicBezTo>
                <a:close/>
                <a:moveTo>
                  <a:pt x="603" y="273"/>
                </a:moveTo>
                <a:cubicBezTo>
                  <a:pt x="609" y="273"/>
                  <a:pt x="609" y="273"/>
                  <a:pt x="609" y="273"/>
                </a:cubicBezTo>
                <a:cubicBezTo>
                  <a:pt x="603" y="273"/>
                  <a:pt x="603" y="273"/>
                  <a:pt x="603" y="273"/>
                </a:cubicBezTo>
                <a:close/>
                <a:moveTo>
                  <a:pt x="251" y="458"/>
                </a:moveTo>
                <a:cubicBezTo>
                  <a:pt x="258" y="451"/>
                  <a:pt x="258" y="451"/>
                  <a:pt x="258" y="451"/>
                </a:cubicBezTo>
                <a:cubicBezTo>
                  <a:pt x="258" y="451"/>
                  <a:pt x="258" y="451"/>
                  <a:pt x="258" y="451"/>
                </a:cubicBezTo>
                <a:cubicBezTo>
                  <a:pt x="251" y="458"/>
                  <a:pt x="251" y="458"/>
                  <a:pt x="251" y="458"/>
                </a:cubicBezTo>
                <a:close/>
                <a:moveTo>
                  <a:pt x="1369" y="1029"/>
                </a:moveTo>
                <a:cubicBezTo>
                  <a:pt x="1350" y="1035"/>
                  <a:pt x="1350" y="1035"/>
                  <a:pt x="1350" y="1035"/>
                </a:cubicBezTo>
                <a:cubicBezTo>
                  <a:pt x="1362" y="1029"/>
                  <a:pt x="1350" y="1035"/>
                  <a:pt x="1369" y="1029"/>
                </a:cubicBezTo>
                <a:close/>
                <a:moveTo>
                  <a:pt x="1274" y="1067"/>
                </a:moveTo>
                <a:cubicBezTo>
                  <a:pt x="1268" y="1067"/>
                  <a:pt x="1256" y="1067"/>
                  <a:pt x="1249" y="1073"/>
                </a:cubicBezTo>
                <a:cubicBezTo>
                  <a:pt x="1256" y="1067"/>
                  <a:pt x="1262" y="1067"/>
                  <a:pt x="1274" y="1067"/>
                </a:cubicBezTo>
                <a:close/>
                <a:moveTo>
                  <a:pt x="1525" y="115"/>
                </a:moveTo>
                <a:cubicBezTo>
                  <a:pt x="1525" y="115"/>
                  <a:pt x="1525" y="115"/>
                  <a:pt x="1532" y="115"/>
                </a:cubicBezTo>
                <a:cubicBezTo>
                  <a:pt x="1525" y="115"/>
                  <a:pt x="1532" y="115"/>
                  <a:pt x="1525" y="115"/>
                </a:cubicBezTo>
                <a:close/>
                <a:moveTo>
                  <a:pt x="1532" y="115"/>
                </a:moveTo>
                <a:cubicBezTo>
                  <a:pt x="1532" y="115"/>
                  <a:pt x="1532" y="115"/>
                  <a:pt x="1538" y="121"/>
                </a:cubicBezTo>
                <a:cubicBezTo>
                  <a:pt x="1532" y="115"/>
                  <a:pt x="1532" y="115"/>
                  <a:pt x="1532" y="115"/>
                </a:cubicBezTo>
                <a:close/>
                <a:moveTo>
                  <a:pt x="333" y="394"/>
                </a:moveTo>
                <a:cubicBezTo>
                  <a:pt x="321" y="400"/>
                  <a:pt x="321" y="400"/>
                  <a:pt x="321" y="400"/>
                </a:cubicBezTo>
                <a:cubicBezTo>
                  <a:pt x="333" y="400"/>
                  <a:pt x="321" y="400"/>
                  <a:pt x="333" y="394"/>
                </a:cubicBezTo>
                <a:close/>
                <a:moveTo>
                  <a:pt x="1337" y="1042"/>
                </a:moveTo>
                <a:cubicBezTo>
                  <a:pt x="1337" y="1042"/>
                  <a:pt x="1337" y="1042"/>
                  <a:pt x="1331" y="1042"/>
                </a:cubicBezTo>
                <a:cubicBezTo>
                  <a:pt x="1337" y="1042"/>
                  <a:pt x="1337" y="1042"/>
                  <a:pt x="1337" y="1042"/>
                </a:cubicBezTo>
                <a:close/>
                <a:moveTo>
                  <a:pt x="1362" y="1035"/>
                </a:moveTo>
                <a:cubicBezTo>
                  <a:pt x="1387" y="1022"/>
                  <a:pt x="1387" y="1022"/>
                  <a:pt x="1387" y="1022"/>
                </a:cubicBezTo>
                <a:cubicBezTo>
                  <a:pt x="1369" y="1029"/>
                  <a:pt x="1369" y="1029"/>
                  <a:pt x="1369" y="1029"/>
                </a:cubicBezTo>
                <a:cubicBezTo>
                  <a:pt x="1350" y="1035"/>
                  <a:pt x="1350" y="1035"/>
                  <a:pt x="1350" y="1035"/>
                </a:cubicBezTo>
                <a:cubicBezTo>
                  <a:pt x="1350" y="1035"/>
                  <a:pt x="1337" y="1035"/>
                  <a:pt x="1337" y="1042"/>
                </a:cubicBezTo>
                <a:cubicBezTo>
                  <a:pt x="1356" y="1035"/>
                  <a:pt x="1337" y="1042"/>
                  <a:pt x="1362" y="1035"/>
                </a:cubicBezTo>
                <a:close/>
                <a:moveTo>
                  <a:pt x="38" y="699"/>
                </a:moveTo>
                <a:cubicBezTo>
                  <a:pt x="38" y="686"/>
                  <a:pt x="44" y="686"/>
                  <a:pt x="44" y="686"/>
                </a:cubicBezTo>
                <a:cubicBezTo>
                  <a:pt x="38" y="686"/>
                  <a:pt x="38" y="692"/>
                  <a:pt x="38" y="699"/>
                </a:cubicBezTo>
                <a:close/>
                <a:moveTo>
                  <a:pt x="44" y="680"/>
                </a:moveTo>
                <a:cubicBezTo>
                  <a:pt x="44" y="680"/>
                  <a:pt x="44" y="680"/>
                  <a:pt x="44" y="686"/>
                </a:cubicBezTo>
                <a:cubicBezTo>
                  <a:pt x="44" y="680"/>
                  <a:pt x="44" y="680"/>
                  <a:pt x="44" y="680"/>
                </a:cubicBezTo>
                <a:cubicBezTo>
                  <a:pt x="44" y="680"/>
                  <a:pt x="44" y="680"/>
                  <a:pt x="44" y="680"/>
                </a:cubicBezTo>
                <a:close/>
                <a:moveTo>
                  <a:pt x="51" y="673"/>
                </a:moveTo>
                <a:cubicBezTo>
                  <a:pt x="51" y="667"/>
                  <a:pt x="51" y="667"/>
                  <a:pt x="51" y="667"/>
                </a:cubicBezTo>
                <a:cubicBezTo>
                  <a:pt x="51" y="667"/>
                  <a:pt x="51" y="667"/>
                  <a:pt x="51" y="673"/>
                </a:cubicBezTo>
                <a:close/>
                <a:moveTo>
                  <a:pt x="44" y="680"/>
                </a:moveTo>
                <a:cubicBezTo>
                  <a:pt x="44" y="680"/>
                  <a:pt x="44" y="673"/>
                  <a:pt x="51" y="673"/>
                </a:cubicBezTo>
                <a:cubicBezTo>
                  <a:pt x="51" y="673"/>
                  <a:pt x="44" y="673"/>
                  <a:pt x="44" y="680"/>
                </a:cubicBezTo>
                <a:close/>
                <a:moveTo>
                  <a:pt x="1701" y="775"/>
                </a:moveTo>
                <a:cubicBezTo>
                  <a:pt x="1695" y="781"/>
                  <a:pt x="1695" y="788"/>
                  <a:pt x="1689" y="794"/>
                </a:cubicBezTo>
                <a:cubicBezTo>
                  <a:pt x="1689" y="794"/>
                  <a:pt x="1689" y="794"/>
                  <a:pt x="1689" y="794"/>
                </a:cubicBezTo>
                <a:cubicBezTo>
                  <a:pt x="1689" y="794"/>
                  <a:pt x="1689" y="794"/>
                  <a:pt x="1701" y="775"/>
                </a:cubicBezTo>
                <a:close/>
                <a:moveTo>
                  <a:pt x="1456" y="984"/>
                </a:moveTo>
                <a:cubicBezTo>
                  <a:pt x="1456" y="984"/>
                  <a:pt x="1456" y="984"/>
                  <a:pt x="1456" y="984"/>
                </a:cubicBezTo>
                <a:cubicBezTo>
                  <a:pt x="1456" y="984"/>
                  <a:pt x="1456" y="984"/>
                  <a:pt x="1456" y="984"/>
                </a:cubicBezTo>
                <a:cubicBezTo>
                  <a:pt x="1456" y="984"/>
                  <a:pt x="1456" y="984"/>
                  <a:pt x="1456" y="984"/>
                </a:cubicBezTo>
                <a:close/>
                <a:moveTo>
                  <a:pt x="622" y="70"/>
                </a:moveTo>
                <a:cubicBezTo>
                  <a:pt x="634" y="70"/>
                  <a:pt x="641" y="64"/>
                  <a:pt x="647" y="64"/>
                </a:cubicBezTo>
                <a:cubicBezTo>
                  <a:pt x="647" y="64"/>
                  <a:pt x="647" y="64"/>
                  <a:pt x="647" y="64"/>
                </a:cubicBezTo>
                <a:cubicBezTo>
                  <a:pt x="634" y="64"/>
                  <a:pt x="628" y="70"/>
                  <a:pt x="622" y="70"/>
                </a:cubicBezTo>
                <a:close/>
                <a:moveTo>
                  <a:pt x="854" y="26"/>
                </a:moveTo>
                <a:cubicBezTo>
                  <a:pt x="854" y="26"/>
                  <a:pt x="860" y="26"/>
                  <a:pt x="860" y="20"/>
                </a:cubicBezTo>
                <a:cubicBezTo>
                  <a:pt x="854" y="26"/>
                  <a:pt x="854" y="26"/>
                  <a:pt x="848" y="26"/>
                </a:cubicBezTo>
                <a:cubicBezTo>
                  <a:pt x="848" y="26"/>
                  <a:pt x="848" y="26"/>
                  <a:pt x="854" y="26"/>
                </a:cubicBezTo>
                <a:close/>
                <a:moveTo>
                  <a:pt x="1463" y="940"/>
                </a:moveTo>
                <a:cubicBezTo>
                  <a:pt x="1469" y="940"/>
                  <a:pt x="1469" y="940"/>
                  <a:pt x="1469" y="940"/>
                </a:cubicBezTo>
                <a:cubicBezTo>
                  <a:pt x="1463" y="940"/>
                  <a:pt x="1463" y="940"/>
                  <a:pt x="1463" y="940"/>
                </a:cubicBezTo>
                <a:close/>
                <a:moveTo>
                  <a:pt x="120" y="972"/>
                </a:moveTo>
                <a:cubicBezTo>
                  <a:pt x="120" y="972"/>
                  <a:pt x="120" y="972"/>
                  <a:pt x="120" y="972"/>
                </a:cubicBezTo>
                <a:cubicBezTo>
                  <a:pt x="120" y="972"/>
                  <a:pt x="120" y="972"/>
                  <a:pt x="120" y="972"/>
                </a:cubicBezTo>
                <a:close/>
                <a:moveTo>
                  <a:pt x="653" y="273"/>
                </a:moveTo>
                <a:cubicBezTo>
                  <a:pt x="659" y="273"/>
                  <a:pt x="659" y="273"/>
                  <a:pt x="659" y="273"/>
                </a:cubicBezTo>
                <a:cubicBezTo>
                  <a:pt x="659" y="273"/>
                  <a:pt x="659" y="273"/>
                  <a:pt x="659" y="273"/>
                </a:cubicBezTo>
                <a:cubicBezTo>
                  <a:pt x="653" y="273"/>
                  <a:pt x="653" y="273"/>
                  <a:pt x="653" y="273"/>
                </a:cubicBezTo>
                <a:close/>
                <a:moveTo>
                  <a:pt x="666" y="267"/>
                </a:moveTo>
                <a:cubicBezTo>
                  <a:pt x="666" y="267"/>
                  <a:pt x="666" y="267"/>
                  <a:pt x="659" y="267"/>
                </a:cubicBezTo>
                <a:cubicBezTo>
                  <a:pt x="659" y="273"/>
                  <a:pt x="659" y="273"/>
                  <a:pt x="659" y="273"/>
                </a:cubicBezTo>
                <a:cubicBezTo>
                  <a:pt x="666" y="267"/>
                  <a:pt x="666" y="267"/>
                  <a:pt x="666" y="267"/>
                </a:cubicBezTo>
                <a:close/>
                <a:moveTo>
                  <a:pt x="44" y="953"/>
                </a:moveTo>
                <a:cubicBezTo>
                  <a:pt x="44" y="953"/>
                  <a:pt x="44" y="953"/>
                  <a:pt x="44" y="953"/>
                </a:cubicBezTo>
                <a:cubicBezTo>
                  <a:pt x="44" y="953"/>
                  <a:pt x="44" y="953"/>
                  <a:pt x="44" y="953"/>
                </a:cubicBezTo>
                <a:cubicBezTo>
                  <a:pt x="44" y="953"/>
                  <a:pt x="44" y="953"/>
                  <a:pt x="44" y="953"/>
                </a:cubicBezTo>
                <a:close/>
                <a:moveTo>
                  <a:pt x="1776" y="534"/>
                </a:moveTo>
                <a:cubicBezTo>
                  <a:pt x="1776" y="534"/>
                  <a:pt x="1776" y="534"/>
                  <a:pt x="1776" y="540"/>
                </a:cubicBezTo>
                <a:cubicBezTo>
                  <a:pt x="1776" y="534"/>
                  <a:pt x="1776" y="534"/>
                  <a:pt x="1776" y="534"/>
                </a:cubicBezTo>
                <a:cubicBezTo>
                  <a:pt x="1776" y="534"/>
                  <a:pt x="1776" y="534"/>
                  <a:pt x="1776" y="534"/>
                </a:cubicBezTo>
                <a:cubicBezTo>
                  <a:pt x="1776" y="534"/>
                  <a:pt x="1776" y="534"/>
                  <a:pt x="1776" y="527"/>
                </a:cubicBezTo>
                <a:cubicBezTo>
                  <a:pt x="1776" y="515"/>
                  <a:pt x="1776" y="515"/>
                  <a:pt x="1776" y="515"/>
                </a:cubicBezTo>
                <a:cubicBezTo>
                  <a:pt x="1776" y="527"/>
                  <a:pt x="1776" y="527"/>
                  <a:pt x="1776" y="527"/>
                </a:cubicBezTo>
                <a:cubicBezTo>
                  <a:pt x="1776" y="527"/>
                  <a:pt x="1776" y="527"/>
                  <a:pt x="1776" y="527"/>
                </a:cubicBezTo>
                <a:cubicBezTo>
                  <a:pt x="1776" y="534"/>
                  <a:pt x="1776" y="534"/>
                  <a:pt x="1776" y="534"/>
                </a:cubicBezTo>
                <a:cubicBezTo>
                  <a:pt x="1776" y="534"/>
                  <a:pt x="1776" y="534"/>
                  <a:pt x="1776" y="540"/>
                </a:cubicBezTo>
                <a:cubicBezTo>
                  <a:pt x="1776" y="540"/>
                  <a:pt x="1776" y="540"/>
                  <a:pt x="1776" y="540"/>
                </a:cubicBezTo>
                <a:cubicBezTo>
                  <a:pt x="1776" y="540"/>
                  <a:pt x="1776" y="534"/>
                  <a:pt x="1776" y="527"/>
                </a:cubicBezTo>
                <a:cubicBezTo>
                  <a:pt x="1776" y="515"/>
                  <a:pt x="1776" y="515"/>
                  <a:pt x="1776" y="515"/>
                </a:cubicBezTo>
                <a:cubicBezTo>
                  <a:pt x="1776" y="534"/>
                  <a:pt x="1776" y="546"/>
                  <a:pt x="1770" y="559"/>
                </a:cubicBezTo>
                <a:cubicBezTo>
                  <a:pt x="1770" y="559"/>
                  <a:pt x="1770" y="559"/>
                  <a:pt x="1770" y="540"/>
                </a:cubicBezTo>
                <a:cubicBezTo>
                  <a:pt x="1776" y="508"/>
                  <a:pt x="1770" y="477"/>
                  <a:pt x="1770" y="445"/>
                </a:cubicBezTo>
                <a:cubicBezTo>
                  <a:pt x="1770" y="445"/>
                  <a:pt x="1770" y="438"/>
                  <a:pt x="1770" y="432"/>
                </a:cubicBezTo>
                <a:cubicBezTo>
                  <a:pt x="1770" y="438"/>
                  <a:pt x="1770" y="438"/>
                  <a:pt x="1770" y="438"/>
                </a:cubicBezTo>
                <a:cubicBezTo>
                  <a:pt x="1770" y="432"/>
                  <a:pt x="1770" y="426"/>
                  <a:pt x="1770" y="419"/>
                </a:cubicBezTo>
                <a:cubicBezTo>
                  <a:pt x="1770" y="432"/>
                  <a:pt x="1770" y="419"/>
                  <a:pt x="1770" y="432"/>
                </a:cubicBezTo>
                <a:cubicBezTo>
                  <a:pt x="1770" y="432"/>
                  <a:pt x="1770" y="426"/>
                  <a:pt x="1770" y="419"/>
                </a:cubicBezTo>
                <a:cubicBezTo>
                  <a:pt x="1764" y="419"/>
                  <a:pt x="1764" y="407"/>
                  <a:pt x="1764" y="400"/>
                </a:cubicBezTo>
                <a:cubicBezTo>
                  <a:pt x="1764" y="388"/>
                  <a:pt x="1764" y="388"/>
                  <a:pt x="1764" y="388"/>
                </a:cubicBezTo>
                <a:cubicBezTo>
                  <a:pt x="1758" y="381"/>
                  <a:pt x="1758" y="375"/>
                  <a:pt x="1758" y="369"/>
                </a:cubicBezTo>
                <a:cubicBezTo>
                  <a:pt x="1758" y="369"/>
                  <a:pt x="1758" y="369"/>
                  <a:pt x="1758" y="369"/>
                </a:cubicBezTo>
                <a:cubicBezTo>
                  <a:pt x="1758" y="369"/>
                  <a:pt x="1758" y="369"/>
                  <a:pt x="1758" y="369"/>
                </a:cubicBezTo>
                <a:cubicBezTo>
                  <a:pt x="1758" y="369"/>
                  <a:pt x="1758" y="369"/>
                  <a:pt x="1758" y="362"/>
                </a:cubicBezTo>
                <a:cubicBezTo>
                  <a:pt x="1758" y="369"/>
                  <a:pt x="1758" y="369"/>
                  <a:pt x="1758" y="369"/>
                </a:cubicBezTo>
                <a:cubicBezTo>
                  <a:pt x="1758" y="369"/>
                  <a:pt x="1758" y="369"/>
                  <a:pt x="1758" y="362"/>
                </a:cubicBezTo>
                <a:cubicBezTo>
                  <a:pt x="1751" y="362"/>
                  <a:pt x="1751" y="356"/>
                  <a:pt x="1751" y="356"/>
                </a:cubicBezTo>
                <a:cubicBezTo>
                  <a:pt x="1751" y="356"/>
                  <a:pt x="1751" y="362"/>
                  <a:pt x="1758" y="362"/>
                </a:cubicBezTo>
                <a:cubicBezTo>
                  <a:pt x="1751" y="356"/>
                  <a:pt x="1751" y="356"/>
                  <a:pt x="1751" y="356"/>
                </a:cubicBezTo>
                <a:cubicBezTo>
                  <a:pt x="1751" y="350"/>
                  <a:pt x="1751" y="350"/>
                  <a:pt x="1745" y="343"/>
                </a:cubicBezTo>
                <a:cubicBezTo>
                  <a:pt x="1745" y="343"/>
                  <a:pt x="1745" y="343"/>
                  <a:pt x="1745" y="343"/>
                </a:cubicBezTo>
                <a:cubicBezTo>
                  <a:pt x="1745" y="337"/>
                  <a:pt x="1745" y="331"/>
                  <a:pt x="1745" y="331"/>
                </a:cubicBezTo>
                <a:cubicBezTo>
                  <a:pt x="1745" y="331"/>
                  <a:pt x="1745" y="331"/>
                  <a:pt x="1745" y="331"/>
                </a:cubicBezTo>
                <a:cubicBezTo>
                  <a:pt x="1739" y="331"/>
                  <a:pt x="1739" y="324"/>
                  <a:pt x="1739" y="318"/>
                </a:cubicBezTo>
                <a:cubicBezTo>
                  <a:pt x="1739" y="324"/>
                  <a:pt x="1739" y="324"/>
                  <a:pt x="1739" y="324"/>
                </a:cubicBezTo>
                <a:cubicBezTo>
                  <a:pt x="1726" y="299"/>
                  <a:pt x="1726" y="299"/>
                  <a:pt x="1726" y="299"/>
                </a:cubicBezTo>
                <a:cubicBezTo>
                  <a:pt x="1726" y="299"/>
                  <a:pt x="1726" y="299"/>
                  <a:pt x="1726" y="292"/>
                </a:cubicBezTo>
                <a:cubicBezTo>
                  <a:pt x="1726" y="299"/>
                  <a:pt x="1733" y="318"/>
                  <a:pt x="1739" y="324"/>
                </a:cubicBezTo>
                <a:cubicBezTo>
                  <a:pt x="1733" y="318"/>
                  <a:pt x="1733" y="299"/>
                  <a:pt x="1726" y="292"/>
                </a:cubicBezTo>
                <a:cubicBezTo>
                  <a:pt x="1739" y="324"/>
                  <a:pt x="1733" y="299"/>
                  <a:pt x="1745" y="337"/>
                </a:cubicBezTo>
                <a:cubicBezTo>
                  <a:pt x="1745" y="337"/>
                  <a:pt x="1745" y="337"/>
                  <a:pt x="1751" y="362"/>
                </a:cubicBezTo>
                <a:cubicBezTo>
                  <a:pt x="1751" y="369"/>
                  <a:pt x="1751" y="369"/>
                  <a:pt x="1751" y="369"/>
                </a:cubicBezTo>
                <a:cubicBezTo>
                  <a:pt x="1751" y="369"/>
                  <a:pt x="1758" y="369"/>
                  <a:pt x="1758" y="375"/>
                </a:cubicBezTo>
                <a:cubicBezTo>
                  <a:pt x="1751" y="356"/>
                  <a:pt x="1745" y="337"/>
                  <a:pt x="1733" y="318"/>
                </a:cubicBezTo>
                <a:cubicBezTo>
                  <a:pt x="1733" y="318"/>
                  <a:pt x="1733" y="318"/>
                  <a:pt x="1733" y="318"/>
                </a:cubicBezTo>
                <a:cubicBezTo>
                  <a:pt x="1733" y="305"/>
                  <a:pt x="1726" y="299"/>
                  <a:pt x="1726" y="299"/>
                </a:cubicBezTo>
                <a:cubicBezTo>
                  <a:pt x="1726" y="299"/>
                  <a:pt x="1726" y="299"/>
                  <a:pt x="1726" y="299"/>
                </a:cubicBezTo>
                <a:cubicBezTo>
                  <a:pt x="1726" y="299"/>
                  <a:pt x="1726" y="292"/>
                  <a:pt x="1720" y="292"/>
                </a:cubicBezTo>
                <a:cubicBezTo>
                  <a:pt x="1726" y="292"/>
                  <a:pt x="1726" y="299"/>
                  <a:pt x="1726" y="299"/>
                </a:cubicBezTo>
                <a:cubicBezTo>
                  <a:pt x="1726" y="292"/>
                  <a:pt x="1726" y="292"/>
                  <a:pt x="1726" y="292"/>
                </a:cubicBezTo>
                <a:cubicBezTo>
                  <a:pt x="1726" y="292"/>
                  <a:pt x="1726" y="292"/>
                  <a:pt x="1726" y="292"/>
                </a:cubicBezTo>
                <a:cubicBezTo>
                  <a:pt x="1720" y="292"/>
                  <a:pt x="1720" y="286"/>
                  <a:pt x="1720" y="286"/>
                </a:cubicBezTo>
                <a:cubicBezTo>
                  <a:pt x="1720" y="286"/>
                  <a:pt x="1720" y="286"/>
                  <a:pt x="1720" y="286"/>
                </a:cubicBezTo>
                <a:cubicBezTo>
                  <a:pt x="1720" y="286"/>
                  <a:pt x="1720" y="286"/>
                  <a:pt x="1720" y="286"/>
                </a:cubicBezTo>
                <a:cubicBezTo>
                  <a:pt x="1720" y="286"/>
                  <a:pt x="1720" y="286"/>
                  <a:pt x="1720" y="286"/>
                </a:cubicBezTo>
                <a:cubicBezTo>
                  <a:pt x="1701" y="261"/>
                  <a:pt x="1689" y="235"/>
                  <a:pt x="1670" y="223"/>
                </a:cubicBezTo>
                <a:cubicBezTo>
                  <a:pt x="1657" y="204"/>
                  <a:pt x="1664" y="216"/>
                  <a:pt x="1645" y="191"/>
                </a:cubicBezTo>
                <a:cubicBezTo>
                  <a:pt x="1651" y="197"/>
                  <a:pt x="1657" y="204"/>
                  <a:pt x="1664" y="216"/>
                </a:cubicBezTo>
                <a:cubicBezTo>
                  <a:pt x="1664" y="216"/>
                  <a:pt x="1664" y="216"/>
                  <a:pt x="1664" y="216"/>
                </a:cubicBezTo>
                <a:cubicBezTo>
                  <a:pt x="1657" y="204"/>
                  <a:pt x="1645" y="191"/>
                  <a:pt x="1638" y="185"/>
                </a:cubicBezTo>
                <a:cubicBezTo>
                  <a:pt x="1638" y="185"/>
                  <a:pt x="1638" y="185"/>
                  <a:pt x="1632" y="178"/>
                </a:cubicBezTo>
                <a:cubicBezTo>
                  <a:pt x="1626" y="178"/>
                  <a:pt x="1626" y="178"/>
                  <a:pt x="1626" y="178"/>
                </a:cubicBezTo>
                <a:cubicBezTo>
                  <a:pt x="1620" y="172"/>
                  <a:pt x="1620" y="172"/>
                  <a:pt x="1626" y="172"/>
                </a:cubicBezTo>
                <a:cubicBezTo>
                  <a:pt x="1626" y="172"/>
                  <a:pt x="1626" y="172"/>
                  <a:pt x="1613" y="166"/>
                </a:cubicBezTo>
                <a:cubicBezTo>
                  <a:pt x="1613" y="166"/>
                  <a:pt x="1613" y="166"/>
                  <a:pt x="1601" y="153"/>
                </a:cubicBezTo>
                <a:cubicBezTo>
                  <a:pt x="1601" y="153"/>
                  <a:pt x="1601" y="153"/>
                  <a:pt x="1594" y="153"/>
                </a:cubicBezTo>
                <a:cubicBezTo>
                  <a:pt x="1601" y="153"/>
                  <a:pt x="1601" y="153"/>
                  <a:pt x="1607" y="159"/>
                </a:cubicBezTo>
                <a:cubicBezTo>
                  <a:pt x="1588" y="146"/>
                  <a:pt x="1601" y="159"/>
                  <a:pt x="1594" y="153"/>
                </a:cubicBezTo>
                <a:cubicBezTo>
                  <a:pt x="1588" y="146"/>
                  <a:pt x="1582" y="140"/>
                  <a:pt x="1576" y="140"/>
                </a:cubicBezTo>
                <a:cubicBezTo>
                  <a:pt x="1576" y="140"/>
                  <a:pt x="1576" y="140"/>
                  <a:pt x="1563" y="134"/>
                </a:cubicBezTo>
                <a:cubicBezTo>
                  <a:pt x="1538" y="121"/>
                  <a:pt x="1551" y="127"/>
                  <a:pt x="1538" y="121"/>
                </a:cubicBezTo>
                <a:cubicBezTo>
                  <a:pt x="1538" y="121"/>
                  <a:pt x="1538" y="121"/>
                  <a:pt x="1525" y="115"/>
                </a:cubicBezTo>
                <a:cubicBezTo>
                  <a:pt x="1525" y="115"/>
                  <a:pt x="1525" y="115"/>
                  <a:pt x="1532" y="115"/>
                </a:cubicBezTo>
                <a:cubicBezTo>
                  <a:pt x="1532" y="115"/>
                  <a:pt x="1532" y="115"/>
                  <a:pt x="1532" y="115"/>
                </a:cubicBezTo>
                <a:cubicBezTo>
                  <a:pt x="1532" y="115"/>
                  <a:pt x="1532" y="121"/>
                  <a:pt x="1538" y="121"/>
                </a:cubicBezTo>
                <a:cubicBezTo>
                  <a:pt x="1532" y="121"/>
                  <a:pt x="1532" y="121"/>
                  <a:pt x="1532" y="115"/>
                </a:cubicBezTo>
                <a:cubicBezTo>
                  <a:pt x="1532" y="115"/>
                  <a:pt x="1532" y="115"/>
                  <a:pt x="1532" y="115"/>
                </a:cubicBezTo>
                <a:cubicBezTo>
                  <a:pt x="1525" y="115"/>
                  <a:pt x="1525" y="115"/>
                  <a:pt x="1525" y="115"/>
                </a:cubicBezTo>
                <a:cubicBezTo>
                  <a:pt x="1525" y="115"/>
                  <a:pt x="1525" y="115"/>
                  <a:pt x="1525" y="115"/>
                </a:cubicBezTo>
                <a:cubicBezTo>
                  <a:pt x="1525" y="115"/>
                  <a:pt x="1525" y="115"/>
                  <a:pt x="1525" y="115"/>
                </a:cubicBezTo>
                <a:cubicBezTo>
                  <a:pt x="1551" y="127"/>
                  <a:pt x="1544" y="121"/>
                  <a:pt x="1551" y="127"/>
                </a:cubicBezTo>
                <a:cubicBezTo>
                  <a:pt x="1551" y="127"/>
                  <a:pt x="1551" y="127"/>
                  <a:pt x="1551" y="127"/>
                </a:cubicBezTo>
                <a:cubicBezTo>
                  <a:pt x="1551" y="127"/>
                  <a:pt x="1551" y="127"/>
                  <a:pt x="1557" y="134"/>
                </a:cubicBezTo>
                <a:cubicBezTo>
                  <a:pt x="1551" y="127"/>
                  <a:pt x="1551" y="127"/>
                  <a:pt x="1551" y="127"/>
                </a:cubicBezTo>
                <a:cubicBezTo>
                  <a:pt x="1551" y="127"/>
                  <a:pt x="1551" y="127"/>
                  <a:pt x="1551" y="127"/>
                </a:cubicBezTo>
                <a:cubicBezTo>
                  <a:pt x="1551" y="127"/>
                  <a:pt x="1551" y="127"/>
                  <a:pt x="1544" y="127"/>
                </a:cubicBezTo>
                <a:cubicBezTo>
                  <a:pt x="1544" y="127"/>
                  <a:pt x="1544" y="127"/>
                  <a:pt x="1507" y="102"/>
                </a:cubicBezTo>
                <a:cubicBezTo>
                  <a:pt x="1513" y="102"/>
                  <a:pt x="1519" y="115"/>
                  <a:pt x="1513" y="102"/>
                </a:cubicBezTo>
                <a:cubicBezTo>
                  <a:pt x="1513" y="102"/>
                  <a:pt x="1513" y="102"/>
                  <a:pt x="1519" y="102"/>
                </a:cubicBezTo>
                <a:cubicBezTo>
                  <a:pt x="1507" y="102"/>
                  <a:pt x="1500" y="96"/>
                  <a:pt x="1488" y="89"/>
                </a:cubicBezTo>
                <a:cubicBezTo>
                  <a:pt x="1494" y="89"/>
                  <a:pt x="1488" y="89"/>
                  <a:pt x="1507" y="96"/>
                </a:cubicBezTo>
                <a:cubicBezTo>
                  <a:pt x="1469" y="77"/>
                  <a:pt x="1419" y="64"/>
                  <a:pt x="1419" y="64"/>
                </a:cubicBezTo>
                <a:cubicBezTo>
                  <a:pt x="1406" y="58"/>
                  <a:pt x="1419" y="64"/>
                  <a:pt x="1400" y="58"/>
                </a:cubicBezTo>
                <a:cubicBezTo>
                  <a:pt x="1394" y="51"/>
                  <a:pt x="1387" y="51"/>
                  <a:pt x="1381" y="51"/>
                </a:cubicBezTo>
                <a:cubicBezTo>
                  <a:pt x="1337" y="39"/>
                  <a:pt x="1300" y="32"/>
                  <a:pt x="1281" y="32"/>
                </a:cubicBezTo>
                <a:cubicBezTo>
                  <a:pt x="1281" y="32"/>
                  <a:pt x="1281" y="32"/>
                  <a:pt x="1281" y="32"/>
                </a:cubicBezTo>
                <a:cubicBezTo>
                  <a:pt x="1300" y="32"/>
                  <a:pt x="1306" y="32"/>
                  <a:pt x="1337" y="45"/>
                </a:cubicBezTo>
                <a:cubicBezTo>
                  <a:pt x="1337" y="45"/>
                  <a:pt x="1337" y="45"/>
                  <a:pt x="1325" y="39"/>
                </a:cubicBezTo>
                <a:cubicBezTo>
                  <a:pt x="1293" y="32"/>
                  <a:pt x="1256" y="26"/>
                  <a:pt x="1218" y="20"/>
                </a:cubicBezTo>
                <a:cubicBezTo>
                  <a:pt x="1199" y="20"/>
                  <a:pt x="1174" y="20"/>
                  <a:pt x="1155" y="7"/>
                </a:cubicBezTo>
                <a:cubicBezTo>
                  <a:pt x="1105" y="7"/>
                  <a:pt x="1105" y="7"/>
                  <a:pt x="1136" y="20"/>
                </a:cubicBezTo>
                <a:cubicBezTo>
                  <a:pt x="1143" y="20"/>
                  <a:pt x="1143" y="20"/>
                  <a:pt x="1143" y="20"/>
                </a:cubicBezTo>
                <a:cubicBezTo>
                  <a:pt x="1055" y="7"/>
                  <a:pt x="961" y="7"/>
                  <a:pt x="860" y="20"/>
                </a:cubicBezTo>
                <a:cubicBezTo>
                  <a:pt x="867" y="20"/>
                  <a:pt x="835" y="26"/>
                  <a:pt x="823" y="26"/>
                </a:cubicBezTo>
                <a:cubicBezTo>
                  <a:pt x="867" y="26"/>
                  <a:pt x="904" y="20"/>
                  <a:pt x="979" y="20"/>
                </a:cubicBezTo>
                <a:cubicBezTo>
                  <a:pt x="1011" y="7"/>
                  <a:pt x="1011" y="20"/>
                  <a:pt x="1011" y="20"/>
                </a:cubicBezTo>
                <a:cubicBezTo>
                  <a:pt x="1023" y="20"/>
                  <a:pt x="1030" y="20"/>
                  <a:pt x="1042" y="20"/>
                </a:cubicBezTo>
                <a:cubicBezTo>
                  <a:pt x="936" y="20"/>
                  <a:pt x="829" y="26"/>
                  <a:pt x="722" y="45"/>
                </a:cubicBezTo>
                <a:cubicBezTo>
                  <a:pt x="728" y="45"/>
                  <a:pt x="741" y="45"/>
                  <a:pt x="754" y="39"/>
                </a:cubicBezTo>
                <a:cubicBezTo>
                  <a:pt x="735" y="45"/>
                  <a:pt x="716" y="45"/>
                  <a:pt x="666" y="58"/>
                </a:cubicBezTo>
                <a:cubicBezTo>
                  <a:pt x="666" y="58"/>
                  <a:pt x="666" y="58"/>
                  <a:pt x="659" y="58"/>
                </a:cubicBezTo>
                <a:cubicBezTo>
                  <a:pt x="659" y="58"/>
                  <a:pt x="659" y="58"/>
                  <a:pt x="653" y="58"/>
                </a:cubicBezTo>
                <a:cubicBezTo>
                  <a:pt x="659" y="58"/>
                  <a:pt x="659" y="58"/>
                  <a:pt x="653" y="64"/>
                </a:cubicBezTo>
                <a:cubicBezTo>
                  <a:pt x="647" y="64"/>
                  <a:pt x="647" y="64"/>
                  <a:pt x="647" y="64"/>
                </a:cubicBezTo>
                <a:cubicBezTo>
                  <a:pt x="647" y="64"/>
                  <a:pt x="647" y="64"/>
                  <a:pt x="647" y="64"/>
                </a:cubicBezTo>
                <a:cubicBezTo>
                  <a:pt x="647" y="64"/>
                  <a:pt x="647" y="64"/>
                  <a:pt x="653" y="64"/>
                </a:cubicBezTo>
                <a:cubicBezTo>
                  <a:pt x="647" y="64"/>
                  <a:pt x="647" y="64"/>
                  <a:pt x="647" y="64"/>
                </a:cubicBezTo>
                <a:cubicBezTo>
                  <a:pt x="647" y="64"/>
                  <a:pt x="647" y="64"/>
                  <a:pt x="659" y="64"/>
                </a:cubicBezTo>
                <a:cubicBezTo>
                  <a:pt x="659" y="64"/>
                  <a:pt x="659" y="64"/>
                  <a:pt x="666" y="64"/>
                </a:cubicBezTo>
                <a:cubicBezTo>
                  <a:pt x="685" y="58"/>
                  <a:pt x="672" y="58"/>
                  <a:pt x="697" y="58"/>
                </a:cubicBezTo>
                <a:cubicBezTo>
                  <a:pt x="697" y="51"/>
                  <a:pt x="697" y="51"/>
                  <a:pt x="697" y="51"/>
                </a:cubicBezTo>
                <a:cubicBezTo>
                  <a:pt x="697" y="58"/>
                  <a:pt x="691" y="58"/>
                  <a:pt x="691" y="58"/>
                </a:cubicBezTo>
                <a:cubicBezTo>
                  <a:pt x="691" y="58"/>
                  <a:pt x="691" y="58"/>
                  <a:pt x="691" y="58"/>
                </a:cubicBezTo>
                <a:cubicBezTo>
                  <a:pt x="691" y="58"/>
                  <a:pt x="685" y="58"/>
                  <a:pt x="672" y="58"/>
                </a:cubicBezTo>
                <a:cubicBezTo>
                  <a:pt x="666" y="58"/>
                  <a:pt x="666" y="58"/>
                  <a:pt x="659" y="58"/>
                </a:cubicBezTo>
                <a:cubicBezTo>
                  <a:pt x="691" y="51"/>
                  <a:pt x="722" y="45"/>
                  <a:pt x="754" y="39"/>
                </a:cubicBezTo>
                <a:cubicBezTo>
                  <a:pt x="754" y="39"/>
                  <a:pt x="754" y="39"/>
                  <a:pt x="754" y="45"/>
                </a:cubicBezTo>
                <a:cubicBezTo>
                  <a:pt x="754" y="39"/>
                  <a:pt x="760" y="39"/>
                  <a:pt x="760" y="39"/>
                </a:cubicBezTo>
                <a:cubicBezTo>
                  <a:pt x="760" y="39"/>
                  <a:pt x="760" y="39"/>
                  <a:pt x="754" y="39"/>
                </a:cubicBezTo>
                <a:cubicBezTo>
                  <a:pt x="766" y="39"/>
                  <a:pt x="766" y="39"/>
                  <a:pt x="766" y="39"/>
                </a:cubicBezTo>
                <a:cubicBezTo>
                  <a:pt x="766" y="39"/>
                  <a:pt x="766" y="39"/>
                  <a:pt x="766" y="39"/>
                </a:cubicBezTo>
                <a:cubicBezTo>
                  <a:pt x="772" y="39"/>
                  <a:pt x="779" y="39"/>
                  <a:pt x="791" y="39"/>
                </a:cubicBezTo>
                <a:cubicBezTo>
                  <a:pt x="779" y="39"/>
                  <a:pt x="779" y="39"/>
                  <a:pt x="779" y="39"/>
                </a:cubicBezTo>
                <a:cubicBezTo>
                  <a:pt x="816" y="32"/>
                  <a:pt x="848" y="32"/>
                  <a:pt x="873" y="26"/>
                </a:cubicBezTo>
                <a:cubicBezTo>
                  <a:pt x="873" y="26"/>
                  <a:pt x="873" y="26"/>
                  <a:pt x="873" y="26"/>
                </a:cubicBezTo>
                <a:cubicBezTo>
                  <a:pt x="873" y="26"/>
                  <a:pt x="873" y="26"/>
                  <a:pt x="879" y="26"/>
                </a:cubicBezTo>
                <a:cubicBezTo>
                  <a:pt x="892" y="26"/>
                  <a:pt x="904" y="26"/>
                  <a:pt x="917" y="26"/>
                </a:cubicBezTo>
                <a:cubicBezTo>
                  <a:pt x="923" y="26"/>
                  <a:pt x="923" y="26"/>
                  <a:pt x="923" y="26"/>
                </a:cubicBezTo>
                <a:cubicBezTo>
                  <a:pt x="923" y="26"/>
                  <a:pt x="923" y="26"/>
                  <a:pt x="917" y="26"/>
                </a:cubicBezTo>
                <a:cubicBezTo>
                  <a:pt x="904" y="26"/>
                  <a:pt x="892" y="26"/>
                  <a:pt x="879" y="26"/>
                </a:cubicBezTo>
                <a:cubicBezTo>
                  <a:pt x="885" y="26"/>
                  <a:pt x="885" y="26"/>
                  <a:pt x="892" y="26"/>
                </a:cubicBezTo>
                <a:cubicBezTo>
                  <a:pt x="892" y="26"/>
                  <a:pt x="892" y="26"/>
                  <a:pt x="885" y="26"/>
                </a:cubicBezTo>
                <a:cubicBezTo>
                  <a:pt x="892" y="26"/>
                  <a:pt x="904" y="26"/>
                  <a:pt x="910" y="26"/>
                </a:cubicBezTo>
                <a:cubicBezTo>
                  <a:pt x="904" y="26"/>
                  <a:pt x="917" y="26"/>
                  <a:pt x="929" y="26"/>
                </a:cubicBezTo>
                <a:cubicBezTo>
                  <a:pt x="910" y="26"/>
                  <a:pt x="885" y="26"/>
                  <a:pt x="867" y="32"/>
                </a:cubicBezTo>
                <a:cubicBezTo>
                  <a:pt x="867" y="32"/>
                  <a:pt x="867" y="32"/>
                  <a:pt x="867" y="32"/>
                </a:cubicBezTo>
                <a:cubicBezTo>
                  <a:pt x="841" y="32"/>
                  <a:pt x="804" y="39"/>
                  <a:pt x="760" y="45"/>
                </a:cubicBezTo>
                <a:cubicBezTo>
                  <a:pt x="816" y="39"/>
                  <a:pt x="860" y="32"/>
                  <a:pt x="917" y="26"/>
                </a:cubicBezTo>
                <a:cubicBezTo>
                  <a:pt x="942" y="26"/>
                  <a:pt x="936" y="26"/>
                  <a:pt x="936" y="26"/>
                </a:cubicBezTo>
                <a:cubicBezTo>
                  <a:pt x="936" y="26"/>
                  <a:pt x="936" y="26"/>
                  <a:pt x="954" y="26"/>
                </a:cubicBezTo>
                <a:cubicBezTo>
                  <a:pt x="986" y="26"/>
                  <a:pt x="986" y="26"/>
                  <a:pt x="1023" y="26"/>
                </a:cubicBezTo>
                <a:cubicBezTo>
                  <a:pt x="1023" y="26"/>
                  <a:pt x="1023" y="26"/>
                  <a:pt x="1023" y="20"/>
                </a:cubicBezTo>
                <a:cubicBezTo>
                  <a:pt x="998" y="20"/>
                  <a:pt x="979" y="26"/>
                  <a:pt x="961" y="26"/>
                </a:cubicBezTo>
                <a:cubicBezTo>
                  <a:pt x="1011" y="20"/>
                  <a:pt x="1023" y="20"/>
                  <a:pt x="1023" y="20"/>
                </a:cubicBezTo>
                <a:cubicBezTo>
                  <a:pt x="1036" y="20"/>
                  <a:pt x="1092" y="20"/>
                  <a:pt x="1155" y="26"/>
                </a:cubicBezTo>
                <a:cubicBezTo>
                  <a:pt x="1092" y="26"/>
                  <a:pt x="1118" y="26"/>
                  <a:pt x="1111" y="26"/>
                </a:cubicBezTo>
                <a:cubicBezTo>
                  <a:pt x="1136" y="32"/>
                  <a:pt x="1149" y="32"/>
                  <a:pt x="1155" y="32"/>
                </a:cubicBezTo>
                <a:cubicBezTo>
                  <a:pt x="1155" y="32"/>
                  <a:pt x="1155" y="32"/>
                  <a:pt x="1155" y="32"/>
                </a:cubicBezTo>
                <a:cubicBezTo>
                  <a:pt x="1155" y="32"/>
                  <a:pt x="1155" y="32"/>
                  <a:pt x="1155" y="32"/>
                </a:cubicBezTo>
                <a:cubicBezTo>
                  <a:pt x="1168" y="32"/>
                  <a:pt x="1174" y="32"/>
                  <a:pt x="1205" y="39"/>
                </a:cubicBezTo>
                <a:cubicBezTo>
                  <a:pt x="1243" y="45"/>
                  <a:pt x="1237" y="39"/>
                  <a:pt x="1243" y="39"/>
                </a:cubicBezTo>
                <a:cubicBezTo>
                  <a:pt x="1256" y="45"/>
                  <a:pt x="1262" y="45"/>
                  <a:pt x="1268" y="45"/>
                </a:cubicBezTo>
                <a:cubicBezTo>
                  <a:pt x="1268" y="45"/>
                  <a:pt x="1262" y="45"/>
                  <a:pt x="1256" y="45"/>
                </a:cubicBezTo>
                <a:cubicBezTo>
                  <a:pt x="1268" y="45"/>
                  <a:pt x="1268" y="45"/>
                  <a:pt x="1274" y="45"/>
                </a:cubicBezTo>
                <a:cubicBezTo>
                  <a:pt x="1281" y="45"/>
                  <a:pt x="1281" y="45"/>
                  <a:pt x="1287" y="51"/>
                </a:cubicBezTo>
                <a:cubicBezTo>
                  <a:pt x="1281" y="51"/>
                  <a:pt x="1256" y="45"/>
                  <a:pt x="1212" y="39"/>
                </a:cubicBezTo>
                <a:cubicBezTo>
                  <a:pt x="1199" y="39"/>
                  <a:pt x="1174" y="32"/>
                  <a:pt x="1161" y="32"/>
                </a:cubicBezTo>
                <a:cubicBezTo>
                  <a:pt x="1161" y="32"/>
                  <a:pt x="1161" y="32"/>
                  <a:pt x="1155" y="32"/>
                </a:cubicBezTo>
                <a:cubicBezTo>
                  <a:pt x="1118" y="32"/>
                  <a:pt x="1118" y="32"/>
                  <a:pt x="1130" y="32"/>
                </a:cubicBezTo>
                <a:cubicBezTo>
                  <a:pt x="1080" y="26"/>
                  <a:pt x="1055" y="26"/>
                  <a:pt x="1017" y="26"/>
                </a:cubicBezTo>
                <a:cubicBezTo>
                  <a:pt x="992" y="26"/>
                  <a:pt x="973" y="26"/>
                  <a:pt x="954" y="26"/>
                </a:cubicBezTo>
                <a:cubicBezTo>
                  <a:pt x="1061" y="26"/>
                  <a:pt x="1224" y="39"/>
                  <a:pt x="1300" y="58"/>
                </a:cubicBezTo>
                <a:cubicBezTo>
                  <a:pt x="1312" y="58"/>
                  <a:pt x="1306" y="58"/>
                  <a:pt x="1312" y="58"/>
                </a:cubicBezTo>
                <a:cubicBezTo>
                  <a:pt x="1419" y="83"/>
                  <a:pt x="1431" y="89"/>
                  <a:pt x="1482" y="115"/>
                </a:cubicBezTo>
                <a:cubicBezTo>
                  <a:pt x="1425" y="89"/>
                  <a:pt x="1350" y="64"/>
                  <a:pt x="1337" y="64"/>
                </a:cubicBezTo>
                <a:cubicBezTo>
                  <a:pt x="1312" y="58"/>
                  <a:pt x="1293" y="58"/>
                  <a:pt x="1274" y="51"/>
                </a:cubicBezTo>
                <a:cubicBezTo>
                  <a:pt x="1274" y="51"/>
                  <a:pt x="1274" y="51"/>
                  <a:pt x="1274" y="51"/>
                </a:cubicBezTo>
                <a:cubicBezTo>
                  <a:pt x="1130" y="26"/>
                  <a:pt x="1042" y="26"/>
                  <a:pt x="923" y="32"/>
                </a:cubicBezTo>
                <a:cubicBezTo>
                  <a:pt x="929" y="32"/>
                  <a:pt x="936" y="32"/>
                  <a:pt x="936" y="32"/>
                </a:cubicBezTo>
                <a:cubicBezTo>
                  <a:pt x="936" y="32"/>
                  <a:pt x="936" y="32"/>
                  <a:pt x="929" y="32"/>
                </a:cubicBezTo>
                <a:cubicBezTo>
                  <a:pt x="929" y="32"/>
                  <a:pt x="929" y="32"/>
                  <a:pt x="923" y="32"/>
                </a:cubicBezTo>
                <a:cubicBezTo>
                  <a:pt x="923" y="32"/>
                  <a:pt x="923" y="32"/>
                  <a:pt x="917" y="32"/>
                </a:cubicBezTo>
                <a:cubicBezTo>
                  <a:pt x="917" y="32"/>
                  <a:pt x="917" y="32"/>
                  <a:pt x="910" y="32"/>
                </a:cubicBezTo>
                <a:cubicBezTo>
                  <a:pt x="867" y="39"/>
                  <a:pt x="892" y="39"/>
                  <a:pt x="867" y="39"/>
                </a:cubicBezTo>
                <a:cubicBezTo>
                  <a:pt x="867" y="39"/>
                  <a:pt x="867" y="39"/>
                  <a:pt x="867" y="39"/>
                </a:cubicBezTo>
                <a:cubicBezTo>
                  <a:pt x="867" y="39"/>
                  <a:pt x="867" y="39"/>
                  <a:pt x="867" y="39"/>
                </a:cubicBezTo>
                <a:cubicBezTo>
                  <a:pt x="873" y="39"/>
                  <a:pt x="873" y="39"/>
                  <a:pt x="873" y="39"/>
                </a:cubicBezTo>
                <a:cubicBezTo>
                  <a:pt x="873" y="39"/>
                  <a:pt x="873" y="39"/>
                  <a:pt x="867" y="39"/>
                </a:cubicBezTo>
                <a:cubicBezTo>
                  <a:pt x="873" y="39"/>
                  <a:pt x="873" y="39"/>
                  <a:pt x="873" y="39"/>
                </a:cubicBezTo>
                <a:cubicBezTo>
                  <a:pt x="873" y="39"/>
                  <a:pt x="873" y="39"/>
                  <a:pt x="873" y="39"/>
                </a:cubicBezTo>
                <a:cubicBezTo>
                  <a:pt x="873" y="39"/>
                  <a:pt x="873" y="39"/>
                  <a:pt x="873" y="39"/>
                </a:cubicBezTo>
                <a:cubicBezTo>
                  <a:pt x="892" y="39"/>
                  <a:pt x="917" y="39"/>
                  <a:pt x="936" y="32"/>
                </a:cubicBezTo>
                <a:cubicBezTo>
                  <a:pt x="929" y="39"/>
                  <a:pt x="929" y="39"/>
                  <a:pt x="929" y="39"/>
                </a:cubicBezTo>
                <a:cubicBezTo>
                  <a:pt x="954" y="32"/>
                  <a:pt x="961" y="32"/>
                  <a:pt x="973" y="32"/>
                </a:cubicBezTo>
                <a:cubicBezTo>
                  <a:pt x="986" y="32"/>
                  <a:pt x="992" y="32"/>
                  <a:pt x="998" y="32"/>
                </a:cubicBezTo>
                <a:cubicBezTo>
                  <a:pt x="986" y="32"/>
                  <a:pt x="973" y="32"/>
                  <a:pt x="961" y="32"/>
                </a:cubicBezTo>
                <a:cubicBezTo>
                  <a:pt x="961" y="32"/>
                  <a:pt x="961" y="32"/>
                  <a:pt x="954" y="32"/>
                </a:cubicBezTo>
                <a:cubicBezTo>
                  <a:pt x="973" y="32"/>
                  <a:pt x="998" y="32"/>
                  <a:pt x="1023" y="32"/>
                </a:cubicBezTo>
                <a:cubicBezTo>
                  <a:pt x="1030" y="32"/>
                  <a:pt x="1030" y="32"/>
                  <a:pt x="1036" y="32"/>
                </a:cubicBezTo>
                <a:cubicBezTo>
                  <a:pt x="1061" y="32"/>
                  <a:pt x="1080" y="32"/>
                  <a:pt x="1118" y="39"/>
                </a:cubicBezTo>
                <a:cubicBezTo>
                  <a:pt x="1130" y="39"/>
                  <a:pt x="1130" y="39"/>
                  <a:pt x="1130" y="39"/>
                </a:cubicBezTo>
                <a:cubicBezTo>
                  <a:pt x="1130" y="39"/>
                  <a:pt x="1130" y="39"/>
                  <a:pt x="1136" y="39"/>
                </a:cubicBezTo>
                <a:cubicBezTo>
                  <a:pt x="1136" y="39"/>
                  <a:pt x="1136" y="39"/>
                  <a:pt x="1143" y="39"/>
                </a:cubicBezTo>
                <a:cubicBezTo>
                  <a:pt x="1149" y="39"/>
                  <a:pt x="1155" y="39"/>
                  <a:pt x="1155" y="39"/>
                </a:cubicBezTo>
                <a:cubicBezTo>
                  <a:pt x="1155" y="39"/>
                  <a:pt x="1155" y="39"/>
                  <a:pt x="1155" y="39"/>
                </a:cubicBezTo>
                <a:cubicBezTo>
                  <a:pt x="1174" y="45"/>
                  <a:pt x="1237" y="51"/>
                  <a:pt x="1262" y="51"/>
                </a:cubicBezTo>
                <a:cubicBezTo>
                  <a:pt x="1262" y="51"/>
                  <a:pt x="1262" y="51"/>
                  <a:pt x="1243" y="51"/>
                </a:cubicBezTo>
                <a:cubicBezTo>
                  <a:pt x="1293" y="58"/>
                  <a:pt x="1300" y="58"/>
                  <a:pt x="1306" y="64"/>
                </a:cubicBezTo>
                <a:cubicBezTo>
                  <a:pt x="1325" y="64"/>
                  <a:pt x="1350" y="70"/>
                  <a:pt x="1369" y="77"/>
                </a:cubicBezTo>
                <a:cubicBezTo>
                  <a:pt x="1369" y="77"/>
                  <a:pt x="1369" y="77"/>
                  <a:pt x="1375" y="77"/>
                </a:cubicBezTo>
                <a:cubicBezTo>
                  <a:pt x="1381" y="83"/>
                  <a:pt x="1387" y="83"/>
                  <a:pt x="1387" y="83"/>
                </a:cubicBezTo>
                <a:cubicBezTo>
                  <a:pt x="1387" y="83"/>
                  <a:pt x="1387" y="83"/>
                  <a:pt x="1387" y="83"/>
                </a:cubicBezTo>
                <a:cubicBezTo>
                  <a:pt x="1425" y="96"/>
                  <a:pt x="1469" y="115"/>
                  <a:pt x="1500" y="134"/>
                </a:cubicBezTo>
                <a:cubicBezTo>
                  <a:pt x="1494" y="127"/>
                  <a:pt x="1500" y="134"/>
                  <a:pt x="1507" y="134"/>
                </a:cubicBezTo>
                <a:cubicBezTo>
                  <a:pt x="1513" y="140"/>
                  <a:pt x="1519" y="140"/>
                  <a:pt x="1519" y="140"/>
                </a:cubicBezTo>
                <a:cubicBezTo>
                  <a:pt x="1544" y="159"/>
                  <a:pt x="1582" y="172"/>
                  <a:pt x="1594" y="191"/>
                </a:cubicBezTo>
                <a:cubicBezTo>
                  <a:pt x="1607" y="197"/>
                  <a:pt x="1620" y="204"/>
                  <a:pt x="1626" y="223"/>
                </a:cubicBezTo>
                <a:cubicBezTo>
                  <a:pt x="1620" y="216"/>
                  <a:pt x="1626" y="223"/>
                  <a:pt x="1626" y="223"/>
                </a:cubicBezTo>
                <a:cubicBezTo>
                  <a:pt x="1626" y="223"/>
                  <a:pt x="1626" y="223"/>
                  <a:pt x="1620" y="216"/>
                </a:cubicBezTo>
                <a:cubicBezTo>
                  <a:pt x="1620" y="216"/>
                  <a:pt x="1613" y="204"/>
                  <a:pt x="1607" y="197"/>
                </a:cubicBezTo>
                <a:cubicBezTo>
                  <a:pt x="1576" y="172"/>
                  <a:pt x="1532" y="153"/>
                  <a:pt x="1500" y="134"/>
                </a:cubicBezTo>
                <a:cubicBezTo>
                  <a:pt x="1519" y="146"/>
                  <a:pt x="1513" y="140"/>
                  <a:pt x="1513" y="140"/>
                </a:cubicBezTo>
                <a:cubicBezTo>
                  <a:pt x="1519" y="146"/>
                  <a:pt x="1532" y="153"/>
                  <a:pt x="1538" y="153"/>
                </a:cubicBezTo>
                <a:cubicBezTo>
                  <a:pt x="1532" y="153"/>
                  <a:pt x="1532" y="153"/>
                  <a:pt x="1525" y="146"/>
                </a:cubicBezTo>
                <a:cubicBezTo>
                  <a:pt x="1538" y="153"/>
                  <a:pt x="1538" y="153"/>
                  <a:pt x="1538" y="153"/>
                </a:cubicBezTo>
                <a:cubicBezTo>
                  <a:pt x="1538" y="153"/>
                  <a:pt x="1538" y="153"/>
                  <a:pt x="1563" y="172"/>
                </a:cubicBezTo>
                <a:cubicBezTo>
                  <a:pt x="1613" y="204"/>
                  <a:pt x="1626" y="229"/>
                  <a:pt x="1626" y="229"/>
                </a:cubicBezTo>
                <a:cubicBezTo>
                  <a:pt x="1626" y="229"/>
                  <a:pt x="1626" y="229"/>
                  <a:pt x="1632" y="229"/>
                </a:cubicBezTo>
                <a:cubicBezTo>
                  <a:pt x="1632" y="235"/>
                  <a:pt x="1638" y="235"/>
                  <a:pt x="1638" y="235"/>
                </a:cubicBezTo>
                <a:cubicBezTo>
                  <a:pt x="1638" y="235"/>
                  <a:pt x="1638" y="235"/>
                  <a:pt x="1638" y="235"/>
                </a:cubicBezTo>
                <a:cubicBezTo>
                  <a:pt x="1638" y="235"/>
                  <a:pt x="1638" y="235"/>
                  <a:pt x="1632" y="229"/>
                </a:cubicBezTo>
                <a:cubicBezTo>
                  <a:pt x="1632" y="235"/>
                  <a:pt x="1632" y="235"/>
                  <a:pt x="1638" y="235"/>
                </a:cubicBezTo>
                <a:cubicBezTo>
                  <a:pt x="1638" y="235"/>
                  <a:pt x="1638" y="235"/>
                  <a:pt x="1645" y="248"/>
                </a:cubicBezTo>
                <a:cubicBezTo>
                  <a:pt x="1645" y="242"/>
                  <a:pt x="1645" y="242"/>
                  <a:pt x="1645" y="242"/>
                </a:cubicBezTo>
                <a:cubicBezTo>
                  <a:pt x="1651" y="254"/>
                  <a:pt x="1664" y="261"/>
                  <a:pt x="1670" y="273"/>
                </a:cubicBezTo>
                <a:cubicBezTo>
                  <a:pt x="1682" y="280"/>
                  <a:pt x="1689" y="292"/>
                  <a:pt x="1695" y="305"/>
                </a:cubicBezTo>
                <a:cubicBezTo>
                  <a:pt x="1689" y="299"/>
                  <a:pt x="1689" y="292"/>
                  <a:pt x="1682" y="286"/>
                </a:cubicBezTo>
                <a:cubicBezTo>
                  <a:pt x="1689" y="286"/>
                  <a:pt x="1689" y="292"/>
                  <a:pt x="1689" y="292"/>
                </a:cubicBezTo>
                <a:cubicBezTo>
                  <a:pt x="1682" y="286"/>
                  <a:pt x="1682" y="286"/>
                  <a:pt x="1682" y="280"/>
                </a:cubicBezTo>
                <a:cubicBezTo>
                  <a:pt x="1682" y="286"/>
                  <a:pt x="1689" y="292"/>
                  <a:pt x="1689" y="299"/>
                </a:cubicBezTo>
                <a:cubicBezTo>
                  <a:pt x="1689" y="292"/>
                  <a:pt x="1689" y="292"/>
                  <a:pt x="1689" y="292"/>
                </a:cubicBezTo>
                <a:cubicBezTo>
                  <a:pt x="1689" y="292"/>
                  <a:pt x="1689" y="292"/>
                  <a:pt x="1689" y="299"/>
                </a:cubicBezTo>
                <a:cubicBezTo>
                  <a:pt x="1695" y="305"/>
                  <a:pt x="1701" y="318"/>
                  <a:pt x="1707" y="324"/>
                </a:cubicBezTo>
                <a:cubicBezTo>
                  <a:pt x="1707" y="324"/>
                  <a:pt x="1707" y="324"/>
                  <a:pt x="1707" y="324"/>
                </a:cubicBezTo>
                <a:cubicBezTo>
                  <a:pt x="1707" y="331"/>
                  <a:pt x="1707" y="331"/>
                  <a:pt x="1707" y="331"/>
                </a:cubicBezTo>
                <a:cubicBezTo>
                  <a:pt x="1707" y="331"/>
                  <a:pt x="1707" y="331"/>
                  <a:pt x="1707" y="331"/>
                </a:cubicBezTo>
                <a:cubicBezTo>
                  <a:pt x="1707" y="324"/>
                  <a:pt x="1707" y="324"/>
                  <a:pt x="1707" y="324"/>
                </a:cubicBezTo>
                <a:cubicBezTo>
                  <a:pt x="1707" y="331"/>
                  <a:pt x="1707" y="331"/>
                  <a:pt x="1707" y="331"/>
                </a:cubicBezTo>
                <a:cubicBezTo>
                  <a:pt x="1701" y="318"/>
                  <a:pt x="1701" y="318"/>
                  <a:pt x="1701" y="318"/>
                </a:cubicBezTo>
                <a:cubicBezTo>
                  <a:pt x="1701" y="324"/>
                  <a:pt x="1701" y="324"/>
                  <a:pt x="1707" y="331"/>
                </a:cubicBezTo>
                <a:cubicBezTo>
                  <a:pt x="1707" y="331"/>
                  <a:pt x="1707" y="331"/>
                  <a:pt x="1707" y="331"/>
                </a:cubicBezTo>
                <a:cubicBezTo>
                  <a:pt x="1707" y="331"/>
                  <a:pt x="1707" y="331"/>
                  <a:pt x="1707" y="331"/>
                </a:cubicBezTo>
                <a:cubicBezTo>
                  <a:pt x="1707" y="337"/>
                  <a:pt x="1707" y="337"/>
                  <a:pt x="1707" y="337"/>
                </a:cubicBezTo>
                <a:cubicBezTo>
                  <a:pt x="1714" y="343"/>
                  <a:pt x="1714" y="343"/>
                  <a:pt x="1714" y="343"/>
                </a:cubicBezTo>
                <a:cubicBezTo>
                  <a:pt x="1714" y="350"/>
                  <a:pt x="1720" y="356"/>
                  <a:pt x="1720" y="369"/>
                </a:cubicBezTo>
                <a:cubicBezTo>
                  <a:pt x="1720" y="362"/>
                  <a:pt x="1714" y="356"/>
                  <a:pt x="1714" y="350"/>
                </a:cubicBezTo>
                <a:cubicBezTo>
                  <a:pt x="1714" y="350"/>
                  <a:pt x="1714" y="350"/>
                  <a:pt x="1714" y="350"/>
                </a:cubicBezTo>
                <a:cubicBezTo>
                  <a:pt x="1714" y="350"/>
                  <a:pt x="1714" y="350"/>
                  <a:pt x="1714" y="350"/>
                </a:cubicBezTo>
                <a:cubicBezTo>
                  <a:pt x="1720" y="362"/>
                  <a:pt x="1720" y="369"/>
                  <a:pt x="1726" y="375"/>
                </a:cubicBezTo>
                <a:cubicBezTo>
                  <a:pt x="1726" y="375"/>
                  <a:pt x="1726" y="375"/>
                  <a:pt x="1720" y="375"/>
                </a:cubicBezTo>
                <a:cubicBezTo>
                  <a:pt x="1726" y="375"/>
                  <a:pt x="1726" y="381"/>
                  <a:pt x="1726" y="388"/>
                </a:cubicBezTo>
                <a:cubicBezTo>
                  <a:pt x="1733" y="394"/>
                  <a:pt x="1733" y="394"/>
                  <a:pt x="1733" y="394"/>
                </a:cubicBezTo>
                <a:cubicBezTo>
                  <a:pt x="1733" y="400"/>
                  <a:pt x="1733" y="407"/>
                  <a:pt x="1733" y="407"/>
                </a:cubicBezTo>
                <a:cubicBezTo>
                  <a:pt x="1733" y="400"/>
                  <a:pt x="1733" y="394"/>
                  <a:pt x="1726" y="388"/>
                </a:cubicBezTo>
                <a:cubicBezTo>
                  <a:pt x="1726" y="388"/>
                  <a:pt x="1739" y="426"/>
                  <a:pt x="1739" y="451"/>
                </a:cubicBezTo>
                <a:cubicBezTo>
                  <a:pt x="1739" y="451"/>
                  <a:pt x="1739" y="451"/>
                  <a:pt x="1733" y="426"/>
                </a:cubicBezTo>
                <a:cubicBezTo>
                  <a:pt x="1739" y="438"/>
                  <a:pt x="1739" y="451"/>
                  <a:pt x="1739" y="464"/>
                </a:cubicBezTo>
                <a:cubicBezTo>
                  <a:pt x="1739" y="483"/>
                  <a:pt x="1739" y="477"/>
                  <a:pt x="1739" y="483"/>
                </a:cubicBezTo>
                <a:cubicBezTo>
                  <a:pt x="1739" y="489"/>
                  <a:pt x="1739" y="496"/>
                  <a:pt x="1739" y="502"/>
                </a:cubicBezTo>
                <a:cubicBezTo>
                  <a:pt x="1739" y="502"/>
                  <a:pt x="1739" y="502"/>
                  <a:pt x="1739" y="502"/>
                </a:cubicBezTo>
                <a:cubicBezTo>
                  <a:pt x="1739" y="502"/>
                  <a:pt x="1739" y="502"/>
                  <a:pt x="1739" y="508"/>
                </a:cubicBezTo>
                <a:cubicBezTo>
                  <a:pt x="1739" y="515"/>
                  <a:pt x="1739" y="534"/>
                  <a:pt x="1739" y="540"/>
                </a:cubicBezTo>
                <a:cubicBezTo>
                  <a:pt x="1739" y="546"/>
                  <a:pt x="1739" y="546"/>
                  <a:pt x="1739" y="546"/>
                </a:cubicBezTo>
                <a:cubicBezTo>
                  <a:pt x="1739" y="553"/>
                  <a:pt x="1739" y="559"/>
                  <a:pt x="1739" y="572"/>
                </a:cubicBezTo>
                <a:cubicBezTo>
                  <a:pt x="1739" y="572"/>
                  <a:pt x="1733" y="623"/>
                  <a:pt x="1720" y="648"/>
                </a:cubicBezTo>
                <a:cubicBezTo>
                  <a:pt x="1720" y="654"/>
                  <a:pt x="1720" y="654"/>
                  <a:pt x="1720" y="661"/>
                </a:cubicBezTo>
                <a:cubicBezTo>
                  <a:pt x="1714" y="667"/>
                  <a:pt x="1714" y="680"/>
                  <a:pt x="1707" y="686"/>
                </a:cubicBezTo>
                <a:cubicBezTo>
                  <a:pt x="1714" y="680"/>
                  <a:pt x="1714" y="673"/>
                  <a:pt x="1720" y="667"/>
                </a:cubicBezTo>
                <a:cubicBezTo>
                  <a:pt x="1720" y="667"/>
                  <a:pt x="1720" y="667"/>
                  <a:pt x="1707" y="705"/>
                </a:cubicBezTo>
                <a:cubicBezTo>
                  <a:pt x="1701" y="718"/>
                  <a:pt x="1695" y="718"/>
                  <a:pt x="1695" y="718"/>
                </a:cubicBezTo>
                <a:cubicBezTo>
                  <a:pt x="1695" y="724"/>
                  <a:pt x="1689" y="730"/>
                  <a:pt x="1689" y="737"/>
                </a:cubicBezTo>
                <a:cubicBezTo>
                  <a:pt x="1689" y="737"/>
                  <a:pt x="1689" y="737"/>
                  <a:pt x="1689" y="737"/>
                </a:cubicBezTo>
                <a:cubicBezTo>
                  <a:pt x="1682" y="743"/>
                  <a:pt x="1682" y="750"/>
                  <a:pt x="1682" y="750"/>
                </a:cubicBezTo>
                <a:cubicBezTo>
                  <a:pt x="1670" y="750"/>
                  <a:pt x="1670" y="750"/>
                  <a:pt x="1670" y="750"/>
                </a:cubicBezTo>
                <a:cubicBezTo>
                  <a:pt x="1670" y="756"/>
                  <a:pt x="1670" y="756"/>
                  <a:pt x="1670" y="756"/>
                </a:cubicBezTo>
                <a:cubicBezTo>
                  <a:pt x="1670" y="750"/>
                  <a:pt x="1670" y="750"/>
                  <a:pt x="1670" y="750"/>
                </a:cubicBezTo>
                <a:cubicBezTo>
                  <a:pt x="1670" y="750"/>
                  <a:pt x="1670" y="750"/>
                  <a:pt x="1670" y="750"/>
                </a:cubicBezTo>
                <a:cubicBezTo>
                  <a:pt x="1682" y="750"/>
                  <a:pt x="1682" y="750"/>
                  <a:pt x="1682" y="750"/>
                </a:cubicBezTo>
                <a:cubicBezTo>
                  <a:pt x="1682" y="750"/>
                  <a:pt x="1682" y="750"/>
                  <a:pt x="1682" y="743"/>
                </a:cubicBezTo>
                <a:cubicBezTo>
                  <a:pt x="1682" y="743"/>
                  <a:pt x="1682" y="743"/>
                  <a:pt x="1682" y="743"/>
                </a:cubicBezTo>
                <a:cubicBezTo>
                  <a:pt x="1682" y="743"/>
                  <a:pt x="1682" y="743"/>
                  <a:pt x="1682" y="743"/>
                </a:cubicBezTo>
                <a:cubicBezTo>
                  <a:pt x="1682" y="743"/>
                  <a:pt x="1682" y="743"/>
                  <a:pt x="1682" y="743"/>
                </a:cubicBezTo>
                <a:cubicBezTo>
                  <a:pt x="1682" y="743"/>
                  <a:pt x="1682" y="743"/>
                  <a:pt x="1682" y="737"/>
                </a:cubicBezTo>
                <a:cubicBezTo>
                  <a:pt x="1682" y="750"/>
                  <a:pt x="1670" y="756"/>
                  <a:pt x="1664" y="762"/>
                </a:cubicBezTo>
                <a:cubicBezTo>
                  <a:pt x="1657" y="769"/>
                  <a:pt x="1651" y="775"/>
                  <a:pt x="1645" y="788"/>
                </a:cubicBezTo>
                <a:cubicBezTo>
                  <a:pt x="1645" y="788"/>
                  <a:pt x="1645" y="788"/>
                  <a:pt x="1645" y="788"/>
                </a:cubicBezTo>
                <a:cubicBezTo>
                  <a:pt x="1645" y="788"/>
                  <a:pt x="1638" y="794"/>
                  <a:pt x="1632" y="800"/>
                </a:cubicBezTo>
                <a:cubicBezTo>
                  <a:pt x="1632" y="807"/>
                  <a:pt x="1632" y="807"/>
                  <a:pt x="1632" y="807"/>
                </a:cubicBezTo>
                <a:cubicBezTo>
                  <a:pt x="1626" y="807"/>
                  <a:pt x="1626" y="807"/>
                  <a:pt x="1626" y="807"/>
                </a:cubicBezTo>
                <a:cubicBezTo>
                  <a:pt x="1632" y="807"/>
                  <a:pt x="1632" y="800"/>
                  <a:pt x="1632" y="800"/>
                </a:cubicBezTo>
                <a:cubicBezTo>
                  <a:pt x="1638" y="794"/>
                  <a:pt x="1638" y="788"/>
                  <a:pt x="1645" y="788"/>
                </a:cubicBezTo>
                <a:cubicBezTo>
                  <a:pt x="1645" y="788"/>
                  <a:pt x="1645" y="788"/>
                  <a:pt x="1645" y="788"/>
                </a:cubicBezTo>
                <a:cubicBezTo>
                  <a:pt x="1638" y="794"/>
                  <a:pt x="1638" y="794"/>
                  <a:pt x="1638" y="800"/>
                </a:cubicBezTo>
                <a:cubicBezTo>
                  <a:pt x="1632" y="800"/>
                  <a:pt x="1632" y="807"/>
                  <a:pt x="1626" y="807"/>
                </a:cubicBezTo>
                <a:cubicBezTo>
                  <a:pt x="1626" y="807"/>
                  <a:pt x="1626" y="807"/>
                  <a:pt x="1626" y="807"/>
                </a:cubicBezTo>
                <a:cubicBezTo>
                  <a:pt x="1632" y="807"/>
                  <a:pt x="1632" y="800"/>
                  <a:pt x="1638" y="800"/>
                </a:cubicBezTo>
                <a:cubicBezTo>
                  <a:pt x="1620" y="813"/>
                  <a:pt x="1607" y="832"/>
                  <a:pt x="1594" y="845"/>
                </a:cubicBezTo>
                <a:cubicBezTo>
                  <a:pt x="1601" y="838"/>
                  <a:pt x="1601" y="838"/>
                  <a:pt x="1601" y="838"/>
                </a:cubicBezTo>
                <a:cubicBezTo>
                  <a:pt x="1594" y="838"/>
                  <a:pt x="1594" y="845"/>
                  <a:pt x="1588" y="845"/>
                </a:cubicBezTo>
                <a:cubicBezTo>
                  <a:pt x="1594" y="845"/>
                  <a:pt x="1594" y="838"/>
                  <a:pt x="1594" y="838"/>
                </a:cubicBezTo>
                <a:cubicBezTo>
                  <a:pt x="1594" y="838"/>
                  <a:pt x="1594" y="838"/>
                  <a:pt x="1601" y="832"/>
                </a:cubicBezTo>
                <a:cubicBezTo>
                  <a:pt x="1607" y="832"/>
                  <a:pt x="1607" y="832"/>
                  <a:pt x="1607" y="832"/>
                </a:cubicBezTo>
                <a:cubicBezTo>
                  <a:pt x="1607" y="832"/>
                  <a:pt x="1601" y="832"/>
                  <a:pt x="1601" y="838"/>
                </a:cubicBezTo>
                <a:cubicBezTo>
                  <a:pt x="1601" y="832"/>
                  <a:pt x="1607" y="832"/>
                  <a:pt x="1607" y="832"/>
                </a:cubicBezTo>
                <a:cubicBezTo>
                  <a:pt x="1607" y="826"/>
                  <a:pt x="1607" y="826"/>
                  <a:pt x="1607" y="826"/>
                </a:cubicBezTo>
                <a:cubicBezTo>
                  <a:pt x="1607" y="826"/>
                  <a:pt x="1607" y="826"/>
                  <a:pt x="1607" y="826"/>
                </a:cubicBezTo>
                <a:cubicBezTo>
                  <a:pt x="1613" y="826"/>
                  <a:pt x="1613" y="826"/>
                  <a:pt x="1613" y="826"/>
                </a:cubicBezTo>
                <a:cubicBezTo>
                  <a:pt x="1613" y="826"/>
                  <a:pt x="1613" y="826"/>
                  <a:pt x="1607" y="826"/>
                </a:cubicBezTo>
                <a:cubicBezTo>
                  <a:pt x="1620" y="813"/>
                  <a:pt x="1620" y="813"/>
                  <a:pt x="1620" y="813"/>
                </a:cubicBezTo>
                <a:cubicBezTo>
                  <a:pt x="1626" y="807"/>
                  <a:pt x="1626" y="800"/>
                  <a:pt x="1620" y="813"/>
                </a:cubicBezTo>
                <a:cubicBezTo>
                  <a:pt x="1632" y="800"/>
                  <a:pt x="1638" y="788"/>
                  <a:pt x="1651" y="775"/>
                </a:cubicBezTo>
                <a:cubicBezTo>
                  <a:pt x="1620" y="807"/>
                  <a:pt x="1620" y="807"/>
                  <a:pt x="1576" y="857"/>
                </a:cubicBezTo>
                <a:cubicBezTo>
                  <a:pt x="1563" y="864"/>
                  <a:pt x="1563" y="864"/>
                  <a:pt x="1576" y="857"/>
                </a:cubicBezTo>
                <a:cubicBezTo>
                  <a:pt x="1563" y="864"/>
                  <a:pt x="1557" y="864"/>
                  <a:pt x="1557" y="870"/>
                </a:cubicBezTo>
                <a:cubicBezTo>
                  <a:pt x="1563" y="864"/>
                  <a:pt x="1576" y="857"/>
                  <a:pt x="1582" y="857"/>
                </a:cubicBezTo>
                <a:cubicBezTo>
                  <a:pt x="1576" y="857"/>
                  <a:pt x="1576" y="857"/>
                  <a:pt x="1576" y="857"/>
                </a:cubicBezTo>
                <a:cubicBezTo>
                  <a:pt x="1582" y="857"/>
                  <a:pt x="1582" y="857"/>
                  <a:pt x="1582" y="857"/>
                </a:cubicBezTo>
                <a:cubicBezTo>
                  <a:pt x="1582" y="857"/>
                  <a:pt x="1582" y="857"/>
                  <a:pt x="1582" y="857"/>
                </a:cubicBezTo>
                <a:cubicBezTo>
                  <a:pt x="1582" y="857"/>
                  <a:pt x="1582" y="857"/>
                  <a:pt x="1582" y="857"/>
                </a:cubicBezTo>
                <a:cubicBezTo>
                  <a:pt x="1576" y="864"/>
                  <a:pt x="1576" y="864"/>
                  <a:pt x="1576" y="864"/>
                </a:cubicBezTo>
                <a:cubicBezTo>
                  <a:pt x="1576" y="864"/>
                  <a:pt x="1576" y="864"/>
                  <a:pt x="1582" y="857"/>
                </a:cubicBezTo>
                <a:cubicBezTo>
                  <a:pt x="1576" y="864"/>
                  <a:pt x="1563" y="864"/>
                  <a:pt x="1563" y="870"/>
                </a:cubicBezTo>
                <a:cubicBezTo>
                  <a:pt x="1563" y="870"/>
                  <a:pt x="1563" y="870"/>
                  <a:pt x="1557" y="876"/>
                </a:cubicBezTo>
                <a:cubicBezTo>
                  <a:pt x="1551" y="876"/>
                  <a:pt x="1551" y="883"/>
                  <a:pt x="1532" y="889"/>
                </a:cubicBezTo>
                <a:cubicBezTo>
                  <a:pt x="1538" y="883"/>
                  <a:pt x="1544" y="883"/>
                  <a:pt x="1557" y="876"/>
                </a:cubicBezTo>
                <a:cubicBezTo>
                  <a:pt x="1563" y="870"/>
                  <a:pt x="1563" y="870"/>
                  <a:pt x="1576" y="864"/>
                </a:cubicBezTo>
                <a:cubicBezTo>
                  <a:pt x="1576" y="864"/>
                  <a:pt x="1544" y="883"/>
                  <a:pt x="1551" y="876"/>
                </a:cubicBezTo>
                <a:cubicBezTo>
                  <a:pt x="1525" y="896"/>
                  <a:pt x="1513" y="902"/>
                  <a:pt x="1494" y="921"/>
                </a:cubicBezTo>
                <a:cubicBezTo>
                  <a:pt x="1494" y="921"/>
                  <a:pt x="1494" y="921"/>
                  <a:pt x="1494" y="921"/>
                </a:cubicBezTo>
                <a:cubicBezTo>
                  <a:pt x="1494" y="921"/>
                  <a:pt x="1494" y="921"/>
                  <a:pt x="1494" y="921"/>
                </a:cubicBezTo>
                <a:cubicBezTo>
                  <a:pt x="1482" y="927"/>
                  <a:pt x="1475" y="934"/>
                  <a:pt x="1456" y="946"/>
                </a:cubicBezTo>
                <a:cubicBezTo>
                  <a:pt x="1444" y="946"/>
                  <a:pt x="1438" y="953"/>
                  <a:pt x="1431" y="953"/>
                </a:cubicBezTo>
                <a:cubicBezTo>
                  <a:pt x="1438" y="953"/>
                  <a:pt x="1444" y="953"/>
                  <a:pt x="1444" y="946"/>
                </a:cubicBezTo>
                <a:cubicBezTo>
                  <a:pt x="1444" y="946"/>
                  <a:pt x="1456" y="946"/>
                  <a:pt x="1463" y="946"/>
                </a:cubicBezTo>
                <a:cubicBezTo>
                  <a:pt x="1475" y="934"/>
                  <a:pt x="1488" y="927"/>
                  <a:pt x="1500" y="921"/>
                </a:cubicBezTo>
                <a:cubicBezTo>
                  <a:pt x="1507" y="908"/>
                  <a:pt x="1507" y="908"/>
                  <a:pt x="1507" y="908"/>
                </a:cubicBezTo>
                <a:cubicBezTo>
                  <a:pt x="1488" y="921"/>
                  <a:pt x="1488" y="921"/>
                  <a:pt x="1488" y="921"/>
                </a:cubicBezTo>
                <a:cubicBezTo>
                  <a:pt x="1494" y="921"/>
                  <a:pt x="1494" y="921"/>
                  <a:pt x="1494" y="921"/>
                </a:cubicBezTo>
                <a:cubicBezTo>
                  <a:pt x="1500" y="921"/>
                  <a:pt x="1507" y="908"/>
                  <a:pt x="1513" y="902"/>
                </a:cubicBezTo>
                <a:cubicBezTo>
                  <a:pt x="1513" y="902"/>
                  <a:pt x="1513" y="902"/>
                  <a:pt x="1513" y="908"/>
                </a:cubicBezTo>
                <a:cubicBezTo>
                  <a:pt x="1513" y="908"/>
                  <a:pt x="1513" y="908"/>
                  <a:pt x="1513" y="908"/>
                </a:cubicBezTo>
                <a:cubicBezTo>
                  <a:pt x="1513" y="908"/>
                  <a:pt x="1513" y="908"/>
                  <a:pt x="1507" y="908"/>
                </a:cubicBezTo>
                <a:cubicBezTo>
                  <a:pt x="1500" y="921"/>
                  <a:pt x="1494" y="927"/>
                  <a:pt x="1488" y="927"/>
                </a:cubicBezTo>
                <a:cubicBezTo>
                  <a:pt x="1482" y="927"/>
                  <a:pt x="1482" y="934"/>
                  <a:pt x="1475" y="934"/>
                </a:cubicBezTo>
                <a:cubicBezTo>
                  <a:pt x="1482" y="934"/>
                  <a:pt x="1482" y="934"/>
                  <a:pt x="1482" y="934"/>
                </a:cubicBezTo>
                <a:cubicBezTo>
                  <a:pt x="1475" y="934"/>
                  <a:pt x="1469" y="940"/>
                  <a:pt x="1463" y="946"/>
                </a:cubicBezTo>
                <a:cubicBezTo>
                  <a:pt x="1463" y="940"/>
                  <a:pt x="1463" y="940"/>
                  <a:pt x="1463" y="940"/>
                </a:cubicBezTo>
                <a:cubicBezTo>
                  <a:pt x="1463" y="940"/>
                  <a:pt x="1463" y="940"/>
                  <a:pt x="1463" y="946"/>
                </a:cubicBezTo>
                <a:cubicBezTo>
                  <a:pt x="1456" y="946"/>
                  <a:pt x="1456" y="946"/>
                  <a:pt x="1456" y="946"/>
                </a:cubicBezTo>
                <a:cubicBezTo>
                  <a:pt x="1438" y="953"/>
                  <a:pt x="1425" y="959"/>
                  <a:pt x="1412" y="965"/>
                </a:cubicBezTo>
                <a:cubicBezTo>
                  <a:pt x="1387" y="978"/>
                  <a:pt x="1369" y="991"/>
                  <a:pt x="1337" y="997"/>
                </a:cubicBezTo>
                <a:cubicBezTo>
                  <a:pt x="1318" y="1003"/>
                  <a:pt x="1300" y="1016"/>
                  <a:pt x="1287" y="1022"/>
                </a:cubicBezTo>
                <a:cubicBezTo>
                  <a:pt x="1293" y="1022"/>
                  <a:pt x="1300" y="1016"/>
                  <a:pt x="1318" y="1003"/>
                </a:cubicBezTo>
                <a:cubicBezTo>
                  <a:pt x="1312" y="1016"/>
                  <a:pt x="1306" y="1016"/>
                  <a:pt x="1300" y="1016"/>
                </a:cubicBezTo>
                <a:cubicBezTo>
                  <a:pt x="1274" y="1029"/>
                  <a:pt x="1268" y="1029"/>
                  <a:pt x="1243" y="1035"/>
                </a:cubicBezTo>
                <a:cubicBezTo>
                  <a:pt x="1243" y="1035"/>
                  <a:pt x="1243" y="1035"/>
                  <a:pt x="1243" y="1042"/>
                </a:cubicBezTo>
                <a:cubicBezTo>
                  <a:pt x="1262" y="1029"/>
                  <a:pt x="1287" y="1022"/>
                  <a:pt x="1274" y="1029"/>
                </a:cubicBezTo>
                <a:cubicBezTo>
                  <a:pt x="1274" y="1029"/>
                  <a:pt x="1274" y="1029"/>
                  <a:pt x="1274" y="1029"/>
                </a:cubicBezTo>
                <a:cubicBezTo>
                  <a:pt x="1268" y="1029"/>
                  <a:pt x="1268" y="1029"/>
                  <a:pt x="1268" y="1029"/>
                </a:cubicBezTo>
                <a:cubicBezTo>
                  <a:pt x="1262" y="1035"/>
                  <a:pt x="1262" y="1035"/>
                  <a:pt x="1262" y="1035"/>
                </a:cubicBezTo>
                <a:cubicBezTo>
                  <a:pt x="1243" y="1042"/>
                  <a:pt x="1218" y="1048"/>
                  <a:pt x="1205" y="1048"/>
                </a:cubicBezTo>
                <a:cubicBezTo>
                  <a:pt x="1205" y="1048"/>
                  <a:pt x="1212" y="1048"/>
                  <a:pt x="1218" y="1042"/>
                </a:cubicBezTo>
                <a:cubicBezTo>
                  <a:pt x="1218" y="1042"/>
                  <a:pt x="1218" y="1042"/>
                  <a:pt x="1205" y="1048"/>
                </a:cubicBezTo>
                <a:cubicBezTo>
                  <a:pt x="1205" y="1048"/>
                  <a:pt x="1205" y="1048"/>
                  <a:pt x="1224" y="1042"/>
                </a:cubicBezTo>
                <a:cubicBezTo>
                  <a:pt x="1224" y="1042"/>
                  <a:pt x="1224" y="1042"/>
                  <a:pt x="1224" y="1042"/>
                </a:cubicBezTo>
                <a:cubicBezTo>
                  <a:pt x="1212" y="1048"/>
                  <a:pt x="1218" y="1042"/>
                  <a:pt x="1205" y="1048"/>
                </a:cubicBezTo>
                <a:cubicBezTo>
                  <a:pt x="1237" y="1042"/>
                  <a:pt x="1268" y="1029"/>
                  <a:pt x="1300" y="1016"/>
                </a:cubicBezTo>
                <a:cubicBezTo>
                  <a:pt x="1281" y="1022"/>
                  <a:pt x="1281" y="1022"/>
                  <a:pt x="1281" y="1022"/>
                </a:cubicBezTo>
                <a:cubicBezTo>
                  <a:pt x="1287" y="1022"/>
                  <a:pt x="1300" y="1016"/>
                  <a:pt x="1306" y="1003"/>
                </a:cubicBezTo>
                <a:cubicBezTo>
                  <a:pt x="1312" y="1003"/>
                  <a:pt x="1312" y="1003"/>
                  <a:pt x="1312" y="1003"/>
                </a:cubicBezTo>
                <a:cubicBezTo>
                  <a:pt x="1312" y="1003"/>
                  <a:pt x="1312" y="1003"/>
                  <a:pt x="1312" y="1003"/>
                </a:cubicBezTo>
                <a:cubicBezTo>
                  <a:pt x="1318" y="1003"/>
                  <a:pt x="1318" y="1003"/>
                  <a:pt x="1318" y="1003"/>
                </a:cubicBezTo>
                <a:cubicBezTo>
                  <a:pt x="1312" y="1003"/>
                  <a:pt x="1312" y="1003"/>
                  <a:pt x="1312" y="1003"/>
                </a:cubicBezTo>
                <a:cubicBezTo>
                  <a:pt x="1318" y="1003"/>
                  <a:pt x="1318" y="1003"/>
                  <a:pt x="1325" y="1003"/>
                </a:cubicBezTo>
                <a:cubicBezTo>
                  <a:pt x="1369" y="984"/>
                  <a:pt x="1406" y="972"/>
                  <a:pt x="1419" y="959"/>
                </a:cubicBezTo>
                <a:cubicBezTo>
                  <a:pt x="1431" y="953"/>
                  <a:pt x="1438" y="946"/>
                  <a:pt x="1456" y="940"/>
                </a:cubicBezTo>
                <a:cubicBezTo>
                  <a:pt x="1469" y="934"/>
                  <a:pt x="1488" y="927"/>
                  <a:pt x="1494" y="921"/>
                </a:cubicBezTo>
                <a:cubicBezTo>
                  <a:pt x="1494" y="921"/>
                  <a:pt x="1494" y="921"/>
                  <a:pt x="1507" y="908"/>
                </a:cubicBezTo>
                <a:cubicBezTo>
                  <a:pt x="1507" y="908"/>
                  <a:pt x="1507" y="908"/>
                  <a:pt x="1507" y="908"/>
                </a:cubicBezTo>
                <a:cubicBezTo>
                  <a:pt x="1513" y="902"/>
                  <a:pt x="1513" y="902"/>
                  <a:pt x="1513" y="902"/>
                </a:cubicBezTo>
                <a:cubicBezTo>
                  <a:pt x="1513" y="902"/>
                  <a:pt x="1513" y="896"/>
                  <a:pt x="1525" y="896"/>
                </a:cubicBezTo>
                <a:cubicBezTo>
                  <a:pt x="1519" y="896"/>
                  <a:pt x="1519" y="896"/>
                  <a:pt x="1519" y="896"/>
                </a:cubicBezTo>
                <a:cubicBezTo>
                  <a:pt x="1519" y="896"/>
                  <a:pt x="1519" y="896"/>
                  <a:pt x="1513" y="902"/>
                </a:cubicBezTo>
                <a:cubicBezTo>
                  <a:pt x="1519" y="896"/>
                  <a:pt x="1519" y="896"/>
                  <a:pt x="1525" y="889"/>
                </a:cubicBezTo>
                <a:cubicBezTo>
                  <a:pt x="1513" y="902"/>
                  <a:pt x="1494" y="908"/>
                  <a:pt x="1482" y="927"/>
                </a:cubicBezTo>
                <a:cubicBezTo>
                  <a:pt x="1488" y="921"/>
                  <a:pt x="1482" y="927"/>
                  <a:pt x="1482" y="927"/>
                </a:cubicBezTo>
                <a:cubicBezTo>
                  <a:pt x="1482" y="927"/>
                  <a:pt x="1482" y="927"/>
                  <a:pt x="1469" y="934"/>
                </a:cubicBezTo>
                <a:cubicBezTo>
                  <a:pt x="1425" y="959"/>
                  <a:pt x="1400" y="965"/>
                  <a:pt x="1362" y="984"/>
                </a:cubicBezTo>
                <a:cubicBezTo>
                  <a:pt x="1337" y="991"/>
                  <a:pt x="1425" y="953"/>
                  <a:pt x="1350" y="991"/>
                </a:cubicBezTo>
                <a:cubicBezTo>
                  <a:pt x="1369" y="978"/>
                  <a:pt x="1375" y="978"/>
                  <a:pt x="1406" y="965"/>
                </a:cubicBezTo>
                <a:cubicBezTo>
                  <a:pt x="1406" y="965"/>
                  <a:pt x="1406" y="965"/>
                  <a:pt x="1419" y="959"/>
                </a:cubicBezTo>
                <a:cubicBezTo>
                  <a:pt x="1406" y="965"/>
                  <a:pt x="1387" y="972"/>
                  <a:pt x="1375" y="972"/>
                </a:cubicBezTo>
                <a:cubicBezTo>
                  <a:pt x="1369" y="978"/>
                  <a:pt x="1369" y="978"/>
                  <a:pt x="1362" y="984"/>
                </a:cubicBezTo>
                <a:cubicBezTo>
                  <a:pt x="1350" y="984"/>
                  <a:pt x="1331" y="991"/>
                  <a:pt x="1318" y="997"/>
                </a:cubicBezTo>
                <a:cubicBezTo>
                  <a:pt x="1312" y="997"/>
                  <a:pt x="1306" y="1003"/>
                  <a:pt x="1306" y="1003"/>
                </a:cubicBezTo>
                <a:cubicBezTo>
                  <a:pt x="1300" y="1003"/>
                  <a:pt x="1300" y="1003"/>
                  <a:pt x="1293" y="1003"/>
                </a:cubicBezTo>
                <a:cubicBezTo>
                  <a:pt x="1293" y="1003"/>
                  <a:pt x="1293" y="1003"/>
                  <a:pt x="1300" y="1003"/>
                </a:cubicBezTo>
                <a:cubicBezTo>
                  <a:pt x="1306" y="1003"/>
                  <a:pt x="1312" y="997"/>
                  <a:pt x="1312" y="997"/>
                </a:cubicBezTo>
                <a:cubicBezTo>
                  <a:pt x="1306" y="1003"/>
                  <a:pt x="1293" y="1003"/>
                  <a:pt x="1281" y="1016"/>
                </a:cubicBezTo>
                <a:cubicBezTo>
                  <a:pt x="1256" y="1022"/>
                  <a:pt x="1256" y="1022"/>
                  <a:pt x="1256" y="1022"/>
                </a:cubicBezTo>
                <a:cubicBezTo>
                  <a:pt x="1262" y="1022"/>
                  <a:pt x="1262" y="1022"/>
                  <a:pt x="1262" y="1022"/>
                </a:cubicBezTo>
                <a:cubicBezTo>
                  <a:pt x="1281" y="1016"/>
                  <a:pt x="1281" y="1016"/>
                  <a:pt x="1281" y="1016"/>
                </a:cubicBezTo>
                <a:cubicBezTo>
                  <a:pt x="1268" y="1022"/>
                  <a:pt x="1249" y="1029"/>
                  <a:pt x="1237" y="1029"/>
                </a:cubicBezTo>
                <a:cubicBezTo>
                  <a:pt x="1237" y="1029"/>
                  <a:pt x="1237" y="1029"/>
                  <a:pt x="1249" y="1029"/>
                </a:cubicBezTo>
                <a:cubicBezTo>
                  <a:pt x="1199" y="1042"/>
                  <a:pt x="1143" y="1061"/>
                  <a:pt x="1111" y="1061"/>
                </a:cubicBezTo>
                <a:cubicBezTo>
                  <a:pt x="1111" y="1061"/>
                  <a:pt x="1111" y="1061"/>
                  <a:pt x="1080" y="1067"/>
                </a:cubicBezTo>
                <a:cubicBezTo>
                  <a:pt x="1080" y="1067"/>
                  <a:pt x="1080" y="1067"/>
                  <a:pt x="1080" y="1067"/>
                </a:cubicBezTo>
                <a:cubicBezTo>
                  <a:pt x="1080" y="1073"/>
                  <a:pt x="1080" y="1073"/>
                  <a:pt x="1074" y="1073"/>
                </a:cubicBezTo>
                <a:cubicBezTo>
                  <a:pt x="1074" y="1073"/>
                  <a:pt x="1074" y="1073"/>
                  <a:pt x="1074" y="1073"/>
                </a:cubicBezTo>
                <a:cubicBezTo>
                  <a:pt x="1074" y="1073"/>
                  <a:pt x="1074" y="1073"/>
                  <a:pt x="1074" y="1073"/>
                </a:cubicBezTo>
                <a:cubicBezTo>
                  <a:pt x="1061" y="1073"/>
                  <a:pt x="1061" y="1073"/>
                  <a:pt x="1061" y="1073"/>
                </a:cubicBezTo>
                <a:cubicBezTo>
                  <a:pt x="1048" y="1080"/>
                  <a:pt x="1030" y="1080"/>
                  <a:pt x="1017" y="1080"/>
                </a:cubicBezTo>
                <a:cubicBezTo>
                  <a:pt x="1017" y="1080"/>
                  <a:pt x="1017" y="1080"/>
                  <a:pt x="1030" y="1080"/>
                </a:cubicBezTo>
                <a:cubicBezTo>
                  <a:pt x="1036" y="1080"/>
                  <a:pt x="1036" y="1080"/>
                  <a:pt x="1036" y="1080"/>
                </a:cubicBezTo>
                <a:cubicBezTo>
                  <a:pt x="1030" y="1080"/>
                  <a:pt x="1030" y="1080"/>
                  <a:pt x="1030" y="1080"/>
                </a:cubicBezTo>
                <a:cubicBezTo>
                  <a:pt x="1036" y="1080"/>
                  <a:pt x="1036" y="1080"/>
                  <a:pt x="1036" y="1080"/>
                </a:cubicBezTo>
                <a:cubicBezTo>
                  <a:pt x="1036" y="1080"/>
                  <a:pt x="1036" y="1080"/>
                  <a:pt x="1036" y="1080"/>
                </a:cubicBezTo>
                <a:cubicBezTo>
                  <a:pt x="1030" y="1080"/>
                  <a:pt x="1030" y="1080"/>
                  <a:pt x="1023" y="1080"/>
                </a:cubicBezTo>
                <a:cubicBezTo>
                  <a:pt x="1017" y="1086"/>
                  <a:pt x="1011" y="1086"/>
                  <a:pt x="998" y="1086"/>
                </a:cubicBezTo>
                <a:cubicBezTo>
                  <a:pt x="992" y="1086"/>
                  <a:pt x="986" y="1086"/>
                  <a:pt x="986" y="1092"/>
                </a:cubicBezTo>
                <a:cubicBezTo>
                  <a:pt x="954" y="1092"/>
                  <a:pt x="948" y="1092"/>
                  <a:pt x="942" y="1092"/>
                </a:cubicBezTo>
                <a:cubicBezTo>
                  <a:pt x="948" y="1092"/>
                  <a:pt x="948" y="1092"/>
                  <a:pt x="954" y="1092"/>
                </a:cubicBezTo>
                <a:cubicBezTo>
                  <a:pt x="954" y="1092"/>
                  <a:pt x="954" y="1092"/>
                  <a:pt x="967" y="1092"/>
                </a:cubicBezTo>
                <a:cubicBezTo>
                  <a:pt x="954" y="1092"/>
                  <a:pt x="948" y="1092"/>
                  <a:pt x="936" y="1099"/>
                </a:cubicBezTo>
                <a:cubicBezTo>
                  <a:pt x="923" y="1099"/>
                  <a:pt x="910" y="1099"/>
                  <a:pt x="892" y="1105"/>
                </a:cubicBezTo>
                <a:cubicBezTo>
                  <a:pt x="892" y="1105"/>
                  <a:pt x="892" y="1105"/>
                  <a:pt x="885" y="1105"/>
                </a:cubicBezTo>
                <a:cubicBezTo>
                  <a:pt x="885" y="1105"/>
                  <a:pt x="885" y="1105"/>
                  <a:pt x="879" y="1105"/>
                </a:cubicBezTo>
                <a:cubicBezTo>
                  <a:pt x="873" y="1105"/>
                  <a:pt x="867" y="1105"/>
                  <a:pt x="860" y="1105"/>
                </a:cubicBezTo>
                <a:cubicBezTo>
                  <a:pt x="873" y="1105"/>
                  <a:pt x="860" y="1105"/>
                  <a:pt x="873" y="1105"/>
                </a:cubicBezTo>
                <a:cubicBezTo>
                  <a:pt x="910" y="1099"/>
                  <a:pt x="923" y="1099"/>
                  <a:pt x="936" y="1099"/>
                </a:cubicBezTo>
                <a:cubicBezTo>
                  <a:pt x="954" y="1092"/>
                  <a:pt x="979" y="1092"/>
                  <a:pt x="998" y="1086"/>
                </a:cubicBezTo>
                <a:cubicBezTo>
                  <a:pt x="998" y="1086"/>
                  <a:pt x="998" y="1086"/>
                  <a:pt x="998" y="1086"/>
                </a:cubicBezTo>
                <a:cubicBezTo>
                  <a:pt x="954" y="1092"/>
                  <a:pt x="879" y="1105"/>
                  <a:pt x="829" y="1105"/>
                </a:cubicBezTo>
                <a:cubicBezTo>
                  <a:pt x="823" y="1105"/>
                  <a:pt x="823" y="1105"/>
                  <a:pt x="823" y="1105"/>
                </a:cubicBezTo>
                <a:cubicBezTo>
                  <a:pt x="823" y="1105"/>
                  <a:pt x="823" y="1105"/>
                  <a:pt x="823" y="1105"/>
                </a:cubicBezTo>
                <a:cubicBezTo>
                  <a:pt x="791" y="1111"/>
                  <a:pt x="766" y="1111"/>
                  <a:pt x="760" y="1111"/>
                </a:cubicBezTo>
                <a:cubicBezTo>
                  <a:pt x="728" y="1111"/>
                  <a:pt x="747" y="1111"/>
                  <a:pt x="760" y="1111"/>
                </a:cubicBezTo>
                <a:cubicBezTo>
                  <a:pt x="760" y="1111"/>
                  <a:pt x="760" y="1111"/>
                  <a:pt x="741" y="1111"/>
                </a:cubicBezTo>
                <a:cubicBezTo>
                  <a:pt x="728" y="1111"/>
                  <a:pt x="666" y="1124"/>
                  <a:pt x="628" y="1111"/>
                </a:cubicBezTo>
                <a:cubicBezTo>
                  <a:pt x="628" y="1111"/>
                  <a:pt x="628" y="1111"/>
                  <a:pt x="609" y="1111"/>
                </a:cubicBezTo>
                <a:cubicBezTo>
                  <a:pt x="653" y="1124"/>
                  <a:pt x="603" y="1124"/>
                  <a:pt x="653" y="1124"/>
                </a:cubicBezTo>
                <a:cubicBezTo>
                  <a:pt x="672" y="1124"/>
                  <a:pt x="697" y="1124"/>
                  <a:pt x="722" y="1124"/>
                </a:cubicBezTo>
                <a:cubicBezTo>
                  <a:pt x="710" y="1124"/>
                  <a:pt x="697" y="1124"/>
                  <a:pt x="691" y="1124"/>
                </a:cubicBezTo>
                <a:cubicBezTo>
                  <a:pt x="659" y="1124"/>
                  <a:pt x="641" y="1124"/>
                  <a:pt x="622" y="1124"/>
                </a:cubicBezTo>
                <a:cubicBezTo>
                  <a:pt x="615" y="1124"/>
                  <a:pt x="615" y="1124"/>
                  <a:pt x="603" y="1124"/>
                </a:cubicBezTo>
                <a:cubicBezTo>
                  <a:pt x="597" y="1124"/>
                  <a:pt x="590" y="1124"/>
                  <a:pt x="584" y="1124"/>
                </a:cubicBezTo>
                <a:cubicBezTo>
                  <a:pt x="603" y="1124"/>
                  <a:pt x="597" y="1124"/>
                  <a:pt x="615" y="1124"/>
                </a:cubicBezTo>
                <a:cubicBezTo>
                  <a:pt x="609" y="1124"/>
                  <a:pt x="603" y="1124"/>
                  <a:pt x="590" y="1124"/>
                </a:cubicBezTo>
                <a:cubicBezTo>
                  <a:pt x="641" y="1130"/>
                  <a:pt x="691" y="1130"/>
                  <a:pt x="741" y="1130"/>
                </a:cubicBezTo>
                <a:cubicBezTo>
                  <a:pt x="735" y="1130"/>
                  <a:pt x="735" y="1130"/>
                  <a:pt x="728" y="1130"/>
                </a:cubicBezTo>
                <a:cubicBezTo>
                  <a:pt x="735" y="1130"/>
                  <a:pt x="735" y="1130"/>
                  <a:pt x="735" y="1130"/>
                </a:cubicBezTo>
                <a:cubicBezTo>
                  <a:pt x="728" y="1130"/>
                  <a:pt x="728" y="1130"/>
                  <a:pt x="722" y="1130"/>
                </a:cubicBezTo>
                <a:cubicBezTo>
                  <a:pt x="747" y="1124"/>
                  <a:pt x="741" y="1124"/>
                  <a:pt x="760" y="1124"/>
                </a:cubicBezTo>
                <a:cubicBezTo>
                  <a:pt x="760" y="1124"/>
                  <a:pt x="760" y="1124"/>
                  <a:pt x="754" y="1124"/>
                </a:cubicBezTo>
                <a:cubicBezTo>
                  <a:pt x="766" y="1124"/>
                  <a:pt x="779" y="1124"/>
                  <a:pt x="797" y="1124"/>
                </a:cubicBezTo>
                <a:cubicBezTo>
                  <a:pt x="797" y="1124"/>
                  <a:pt x="797" y="1124"/>
                  <a:pt x="797" y="1124"/>
                </a:cubicBezTo>
                <a:cubicBezTo>
                  <a:pt x="810" y="1124"/>
                  <a:pt x="816" y="1124"/>
                  <a:pt x="829" y="1111"/>
                </a:cubicBezTo>
                <a:cubicBezTo>
                  <a:pt x="829" y="1111"/>
                  <a:pt x="829" y="1111"/>
                  <a:pt x="829" y="1111"/>
                </a:cubicBezTo>
                <a:cubicBezTo>
                  <a:pt x="829" y="1111"/>
                  <a:pt x="829" y="1111"/>
                  <a:pt x="829" y="1111"/>
                </a:cubicBezTo>
                <a:cubicBezTo>
                  <a:pt x="879" y="1111"/>
                  <a:pt x="942" y="1105"/>
                  <a:pt x="992" y="1092"/>
                </a:cubicBezTo>
                <a:cubicBezTo>
                  <a:pt x="998" y="1092"/>
                  <a:pt x="998" y="1092"/>
                  <a:pt x="998" y="1092"/>
                </a:cubicBezTo>
                <a:cubicBezTo>
                  <a:pt x="992" y="1092"/>
                  <a:pt x="992" y="1092"/>
                  <a:pt x="992" y="1092"/>
                </a:cubicBezTo>
                <a:cubicBezTo>
                  <a:pt x="1023" y="1086"/>
                  <a:pt x="1042" y="1086"/>
                  <a:pt x="1067" y="1080"/>
                </a:cubicBezTo>
                <a:cubicBezTo>
                  <a:pt x="1055" y="1080"/>
                  <a:pt x="1055" y="1080"/>
                  <a:pt x="1055" y="1080"/>
                </a:cubicBezTo>
                <a:cubicBezTo>
                  <a:pt x="1061" y="1080"/>
                  <a:pt x="1061" y="1080"/>
                  <a:pt x="1061" y="1080"/>
                </a:cubicBezTo>
                <a:cubicBezTo>
                  <a:pt x="1067" y="1080"/>
                  <a:pt x="1067" y="1080"/>
                  <a:pt x="1067" y="1080"/>
                </a:cubicBezTo>
                <a:cubicBezTo>
                  <a:pt x="1080" y="1073"/>
                  <a:pt x="1099" y="1073"/>
                  <a:pt x="1111" y="1067"/>
                </a:cubicBezTo>
                <a:cubicBezTo>
                  <a:pt x="1111" y="1067"/>
                  <a:pt x="1111" y="1067"/>
                  <a:pt x="1111" y="1067"/>
                </a:cubicBezTo>
                <a:cubicBezTo>
                  <a:pt x="1111" y="1067"/>
                  <a:pt x="1111" y="1067"/>
                  <a:pt x="1111" y="1067"/>
                </a:cubicBezTo>
                <a:cubicBezTo>
                  <a:pt x="1136" y="1067"/>
                  <a:pt x="1149" y="1061"/>
                  <a:pt x="1161" y="1061"/>
                </a:cubicBezTo>
                <a:cubicBezTo>
                  <a:pt x="1174" y="1054"/>
                  <a:pt x="1187" y="1054"/>
                  <a:pt x="1205" y="1048"/>
                </a:cubicBezTo>
                <a:cubicBezTo>
                  <a:pt x="1205" y="1048"/>
                  <a:pt x="1205" y="1048"/>
                  <a:pt x="1174" y="1054"/>
                </a:cubicBezTo>
                <a:cubicBezTo>
                  <a:pt x="1174" y="1054"/>
                  <a:pt x="1174" y="1054"/>
                  <a:pt x="1180" y="1054"/>
                </a:cubicBezTo>
                <a:cubicBezTo>
                  <a:pt x="1174" y="1054"/>
                  <a:pt x="1168" y="1061"/>
                  <a:pt x="1161" y="1061"/>
                </a:cubicBezTo>
                <a:cubicBezTo>
                  <a:pt x="1161" y="1061"/>
                  <a:pt x="1161" y="1061"/>
                  <a:pt x="1130" y="1067"/>
                </a:cubicBezTo>
                <a:cubicBezTo>
                  <a:pt x="1130" y="1067"/>
                  <a:pt x="1130" y="1067"/>
                  <a:pt x="1092" y="1073"/>
                </a:cubicBezTo>
                <a:cubicBezTo>
                  <a:pt x="1092" y="1073"/>
                  <a:pt x="1092" y="1073"/>
                  <a:pt x="1099" y="1073"/>
                </a:cubicBezTo>
                <a:cubicBezTo>
                  <a:pt x="1074" y="1080"/>
                  <a:pt x="1030" y="1092"/>
                  <a:pt x="1030" y="1092"/>
                </a:cubicBezTo>
                <a:cubicBezTo>
                  <a:pt x="1030" y="1092"/>
                  <a:pt x="1030" y="1092"/>
                  <a:pt x="1023" y="1092"/>
                </a:cubicBezTo>
                <a:cubicBezTo>
                  <a:pt x="998" y="1092"/>
                  <a:pt x="998" y="1092"/>
                  <a:pt x="998" y="1092"/>
                </a:cubicBezTo>
                <a:cubicBezTo>
                  <a:pt x="998" y="1092"/>
                  <a:pt x="998" y="1092"/>
                  <a:pt x="998" y="1092"/>
                </a:cubicBezTo>
                <a:cubicBezTo>
                  <a:pt x="986" y="1099"/>
                  <a:pt x="979" y="1099"/>
                  <a:pt x="967" y="1099"/>
                </a:cubicBezTo>
                <a:cubicBezTo>
                  <a:pt x="948" y="1099"/>
                  <a:pt x="917" y="1105"/>
                  <a:pt x="879" y="1111"/>
                </a:cubicBezTo>
                <a:cubicBezTo>
                  <a:pt x="873" y="1111"/>
                  <a:pt x="873" y="1111"/>
                  <a:pt x="873" y="1111"/>
                </a:cubicBezTo>
                <a:cubicBezTo>
                  <a:pt x="879" y="1111"/>
                  <a:pt x="879" y="1111"/>
                  <a:pt x="879" y="1111"/>
                </a:cubicBezTo>
                <a:cubicBezTo>
                  <a:pt x="867" y="1111"/>
                  <a:pt x="854" y="1111"/>
                  <a:pt x="841" y="1111"/>
                </a:cubicBezTo>
                <a:cubicBezTo>
                  <a:pt x="841" y="1111"/>
                  <a:pt x="841" y="1124"/>
                  <a:pt x="835" y="1124"/>
                </a:cubicBezTo>
                <a:cubicBezTo>
                  <a:pt x="835" y="1124"/>
                  <a:pt x="835" y="1124"/>
                  <a:pt x="829" y="1124"/>
                </a:cubicBezTo>
                <a:cubicBezTo>
                  <a:pt x="829" y="1124"/>
                  <a:pt x="823" y="1124"/>
                  <a:pt x="816" y="1124"/>
                </a:cubicBezTo>
                <a:cubicBezTo>
                  <a:pt x="804" y="1124"/>
                  <a:pt x="804" y="1124"/>
                  <a:pt x="804" y="1124"/>
                </a:cubicBezTo>
                <a:cubicBezTo>
                  <a:pt x="797" y="1124"/>
                  <a:pt x="797" y="1124"/>
                  <a:pt x="797" y="1124"/>
                </a:cubicBezTo>
                <a:cubicBezTo>
                  <a:pt x="791" y="1124"/>
                  <a:pt x="791" y="1124"/>
                  <a:pt x="791" y="1124"/>
                </a:cubicBezTo>
                <a:cubicBezTo>
                  <a:pt x="791" y="1124"/>
                  <a:pt x="791" y="1124"/>
                  <a:pt x="791" y="1124"/>
                </a:cubicBezTo>
                <a:cubicBezTo>
                  <a:pt x="754" y="1130"/>
                  <a:pt x="722" y="1130"/>
                  <a:pt x="691" y="1130"/>
                </a:cubicBezTo>
                <a:cubicBezTo>
                  <a:pt x="672" y="1130"/>
                  <a:pt x="672" y="1130"/>
                  <a:pt x="653" y="1130"/>
                </a:cubicBezTo>
                <a:cubicBezTo>
                  <a:pt x="609" y="1130"/>
                  <a:pt x="584" y="1130"/>
                  <a:pt x="565" y="1130"/>
                </a:cubicBezTo>
                <a:cubicBezTo>
                  <a:pt x="565" y="1130"/>
                  <a:pt x="565" y="1130"/>
                  <a:pt x="565" y="1130"/>
                </a:cubicBezTo>
                <a:cubicBezTo>
                  <a:pt x="540" y="1124"/>
                  <a:pt x="528" y="1124"/>
                  <a:pt x="509" y="1124"/>
                </a:cubicBezTo>
                <a:cubicBezTo>
                  <a:pt x="484" y="1111"/>
                  <a:pt x="465" y="1111"/>
                  <a:pt x="440" y="1105"/>
                </a:cubicBezTo>
                <a:cubicBezTo>
                  <a:pt x="408" y="1105"/>
                  <a:pt x="371" y="1092"/>
                  <a:pt x="333" y="1086"/>
                </a:cubicBezTo>
                <a:cubicBezTo>
                  <a:pt x="333" y="1086"/>
                  <a:pt x="333" y="1086"/>
                  <a:pt x="346" y="1086"/>
                </a:cubicBezTo>
                <a:cubicBezTo>
                  <a:pt x="333" y="1086"/>
                  <a:pt x="327" y="1086"/>
                  <a:pt x="321" y="1086"/>
                </a:cubicBezTo>
                <a:cubicBezTo>
                  <a:pt x="308" y="1080"/>
                  <a:pt x="289" y="1073"/>
                  <a:pt x="270" y="1067"/>
                </a:cubicBezTo>
                <a:cubicBezTo>
                  <a:pt x="270" y="1067"/>
                  <a:pt x="270" y="1067"/>
                  <a:pt x="270" y="1067"/>
                </a:cubicBezTo>
                <a:cubicBezTo>
                  <a:pt x="258" y="1061"/>
                  <a:pt x="245" y="1061"/>
                  <a:pt x="226" y="1054"/>
                </a:cubicBezTo>
                <a:cubicBezTo>
                  <a:pt x="226" y="1048"/>
                  <a:pt x="214" y="1048"/>
                  <a:pt x="214" y="1048"/>
                </a:cubicBezTo>
                <a:cubicBezTo>
                  <a:pt x="333" y="1099"/>
                  <a:pt x="465" y="1111"/>
                  <a:pt x="521" y="1124"/>
                </a:cubicBezTo>
                <a:cubicBezTo>
                  <a:pt x="553" y="1124"/>
                  <a:pt x="528" y="1124"/>
                  <a:pt x="572" y="1124"/>
                </a:cubicBezTo>
                <a:cubicBezTo>
                  <a:pt x="565" y="1124"/>
                  <a:pt x="528" y="1124"/>
                  <a:pt x="496" y="1111"/>
                </a:cubicBezTo>
                <a:cubicBezTo>
                  <a:pt x="496" y="1111"/>
                  <a:pt x="503" y="1111"/>
                  <a:pt x="509" y="1111"/>
                </a:cubicBezTo>
                <a:cubicBezTo>
                  <a:pt x="446" y="1105"/>
                  <a:pt x="402" y="1099"/>
                  <a:pt x="364" y="1086"/>
                </a:cubicBezTo>
                <a:cubicBezTo>
                  <a:pt x="364" y="1086"/>
                  <a:pt x="364" y="1086"/>
                  <a:pt x="364" y="1086"/>
                </a:cubicBezTo>
                <a:cubicBezTo>
                  <a:pt x="358" y="1086"/>
                  <a:pt x="358" y="1086"/>
                  <a:pt x="358" y="1086"/>
                </a:cubicBezTo>
                <a:cubicBezTo>
                  <a:pt x="333" y="1080"/>
                  <a:pt x="314" y="1080"/>
                  <a:pt x="295" y="1073"/>
                </a:cubicBezTo>
                <a:cubicBezTo>
                  <a:pt x="295" y="1067"/>
                  <a:pt x="302" y="1073"/>
                  <a:pt x="251" y="1054"/>
                </a:cubicBezTo>
                <a:cubicBezTo>
                  <a:pt x="251" y="1054"/>
                  <a:pt x="251" y="1054"/>
                  <a:pt x="270" y="1061"/>
                </a:cubicBezTo>
                <a:cubicBezTo>
                  <a:pt x="251" y="1054"/>
                  <a:pt x="226" y="1048"/>
                  <a:pt x="208" y="1035"/>
                </a:cubicBezTo>
                <a:cubicBezTo>
                  <a:pt x="208" y="1035"/>
                  <a:pt x="208" y="1035"/>
                  <a:pt x="201" y="1035"/>
                </a:cubicBezTo>
                <a:cubicBezTo>
                  <a:pt x="189" y="1029"/>
                  <a:pt x="189" y="1029"/>
                  <a:pt x="189" y="1029"/>
                </a:cubicBezTo>
                <a:cubicBezTo>
                  <a:pt x="189" y="1029"/>
                  <a:pt x="189" y="1029"/>
                  <a:pt x="189" y="1022"/>
                </a:cubicBezTo>
                <a:cubicBezTo>
                  <a:pt x="189" y="1022"/>
                  <a:pt x="189" y="1022"/>
                  <a:pt x="189" y="1022"/>
                </a:cubicBezTo>
                <a:cubicBezTo>
                  <a:pt x="189" y="1022"/>
                  <a:pt x="189" y="1022"/>
                  <a:pt x="189" y="1022"/>
                </a:cubicBezTo>
                <a:cubicBezTo>
                  <a:pt x="189" y="1022"/>
                  <a:pt x="189" y="1022"/>
                  <a:pt x="189" y="1022"/>
                </a:cubicBezTo>
                <a:cubicBezTo>
                  <a:pt x="189" y="1022"/>
                  <a:pt x="189" y="1022"/>
                  <a:pt x="182" y="1022"/>
                </a:cubicBezTo>
                <a:cubicBezTo>
                  <a:pt x="182" y="1022"/>
                  <a:pt x="182" y="1022"/>
                  <a:pt x="182" y="1022"/>
                </a:cubicBezTo>
                <a:cubicBezTo>
                  <a:pt x="176" y="1016"/>
                  <a:pt x="176" y="1016"/>
                  <a:pt x="176" y="1016"/>
                </a:cubicBezTo>
                <a:cubicBezTo>
                  <a:pt x="176" y="1016"/>
                  <a:pt x="176" y="1022"/>
                  <a:pt x="182" y="1022"/>
                </a:cubicBezTo>
                <a:cubicBezTo>
                  <a:pt x="176" y="1016"/>
                  <a:pt x="170" y="1016"/>
                  <a:pt x="164" y="1003"/>
                </a:cubicBezTo>
                <a:cubicBezTo>
                  <a:pt x="164" y="1003"/>
                  <a:pt x="170" y="1016"/>
                  <a:pt x="176" y="1016"/>
                </a:cubicBezTo>
                <a:cubicBezTo>
                  <a:pt x="170" y="1016"/>
                  <a:pt x="157" y="997"/>
                  <a:pt x="151" y="991"/>
                </a:cubicBezTo>
                <a:cubicBezTo>
                  <a:pt x="107" y="965"/>
                  <a:pt x="95" y="953"/>
                  <a:pt x="95" y="946"/>
                </a:cubicBezTo>
                <a:cubicBezTo>
                  <a:pt x="76" y="921"/>
                  <a:pt x="51" y="876"/>
                  <a:pt x="51" y="826"/>
                </a:cubicBezTo>
                <a:cubicBezTo>
                  <a:pt x="51" y="876"/>
                  <a:pt x="76" y="934"/>
                  <a:pt x="120" y="972"/>
                </a:cubicBezTo>
                <a:cubicBezTo>
                  <a:pt x="107" y="965"/>
                  <a:pt x="107" y="965"/>
                  <a:pt x="107" y="965"/>
                </a:cubicBezTo>
                <a:cubicBezTo>
                  <a:pt x="107" y="972"/>
                  <a:pt x="120" y="972"/>
                  <a:pt x="120" y="972"/>
                </a:cubicBezTo>
                <a:cubicBezTo>
                  <a:pt x="126" y="978"/>
                  <a:pt x="126" y="978"/>
                  <a:pt x="132" y="984"/>
                </a:cubicBezTo>
                <a:cubicBezTo>
                  <a:pt x="132" y="984"/>
                  <a:pt x="132" y="984"/>
                  <a:pt x="139" y="984"/>
                </a:cubicBezTo>
                <a:cubicBezTo>
                  <a:pt x="139" y="984"/>
                  <a:pt x="139" y="984"/>
                  <a:pt x="132" y="984"/>
                </a:cubicBezTo>
                <a:cubicBezTo>
                  <a:pt x="132" y="984"/>
                  <a:pt x="132" y="984"/>
                  <a:pt x="132" y="984"/>
                </a:cubicBezTo>
                <a:cubicBezTo>
                  <a:pt x="132" y="984"/>
                  <a:pt x="132" y="984"/>
                  <a:pt x="132" y="984"/>
                </a:cubicBezTo>
                <a:cubicBezTo>
                  <a:pt x="132" y="984"/>
                  <a:pt x="132" y="984"/>
                  <a:pt x="132" y="984"/>
                </a:cubicBezTo>
                <a:cubicBezTo>
                  <a:pt x="126" y="984"/>
                  <a:pt x="126" y="978"/>
                  <a:pt x="120" y="972"/>
                </a:cubicBezTo>
                <a:cubicBezTo>
                  <a:pt x="107" y="965"/>
                  <a:pt x="101" y="959"/>
                  <a:pt x="88" y="946"/>
                </a:cubicBezTo>
                <a:cubicBezTo>
                  <a:pt x="95" y="953"/>
                  <a:pt x="95" y="959"/>
                  <a:pt x="101" y="965"/>
                </a:cubicBezTo>
                <a:cubicBezTo>
                  <a:pt x="95" y="953"/>
                  <a:pt x="82" y="946"/>
                  <a:pt x="82" y="940"/>
                </a:cubicBezTo>
                <a:cubicBezTo>
                  <a:pt x="82" y="940"/>
                  <a:pt x="82" y="940"/>
                  <a:pt x="82" y="934"/>
                </a:cubicBezTo>
                <a:cubicBezTo>
                  <a:pt x="82" y="934"/>
                  <a:pt x="82" y="934"/>
                  <a:pt x="76" y="934"/>
                </a:cubicBezTo>
                <a:cubicBezTo>
                  <a:pt x="76" y="927"/>
                  <a:pt x="76" y="927"/>
                  <a:pt x="76" y="927"/>
                </a:cubicBezTo>
                <a:cubicBezTo>
                  <a:pt x="76" y="934"/>
                  <a:pt x="82" y="934"/>
                  <a:pt x="82" y="940"/>
                </a:cubicBezTo>
                <a:cubicBezTo>
                  <a:pt x="76" y="927"/>
                  <a:pt x="76" y="927"/>
                  <a:pt x="76" y="927"/>
                </a:cubicBezTo>
                <a:cubicBezTo>
                  <a:pt x="76" y="927"/>
                  <a:pt x="76" y="927"/>
                  <a:pt x="76" y="927"/>
                </a:cubicBezTo>
                <a:cubicBezTo>
                  <a:pt x="76" y="927"/>
                  <a:pt x="76" y="927"/>
                  <a:pt x="76" y="927"/>
                </a:cubicBezTo>
                <a:cubicBezTo>
                  <a:pt x="76" y="927"/>
                  <a:pt x="76" y="921"/>
                  <a:pt x="70" y="908"/>
                </a:cubicBezTo>
                <a:cubicBezTo>
                  <a:pt x="63" y="908"/>
                  <a:pt x="63" y="902"/>
                  <a:pt x="63" y="896"/>
                </a:cubicBezTo>
                <a:cubicBezTo>
                  <a:pt x="63" y="896"/>
                  <a:pt x="63" y="896"/>
                  <a:pt x="63" y="896"/>
                </a:cubicBezTo>
                <a:cubicBezTo>
                  <a:pt x="63" y="902"/>
                  <a:pt x="63" y="902"/>
                  <a:pt x="70" y="921"/>
                </a:cubicBezTo>
                <a:cubicBezTo>
                  <a:pt x="70" y="908"/>
                  <a:pt x="70" y="908"/>
                  <a:pt x="70" y="908"/>
                </a:cubicBezTo>
                <a:cubicBezTo>
                  <a:pt x="44" y="851"/>
                  <a:pt x="44" y="832"/>
                  <a:pt x="51" y="781"/>
                </a:cubicBezTo>
                <a:cubicBezTo>
                  <a:pt x="51" y="756"/>
                  <a:pt x="82" y="673"/>
                  <a:pt x="145" y="604"/>
                </a:cubicBezTo>
                <a:cubicBezTo>
                  <a:pt x="157" y="584"/>
                  <a:pt x="176" y="565"/>
                  <a:pt x="195" y="553"/>
                </a:cubicBezTo>
                <a:cubicBezTo>
                  <a:pt x="195" y="553"/>
                  <a:pt x="195" y="553"/>
                  <a:pt x="195" y="553"/>
                </a:cubicBezTo>
                <a:cubicBezTo>
                  <a:pt x="195" y="553"/>
                  <a:pt x="195" y="553"/>
                  <a:pt x="195" y="553"/>
                </a:cubicBezTo>
                <a:cubicBezTo>
                  <a:pt x="214" y="534"/>
                  <a:pt x="239" y="508"/>
                  <a:pt x="258" y="496"/>
                </a:cubicBezTo>
                <a:cubicBezTo>
                  <a:pt x="251" y="502"/>
                  <a:pt x="245" y="508"/>
                  <a:pt x="239" y="515"/>
                </a:cubicBezTo>
                <a:cubicBezTo>
                  <a:pt x="239" y="515"/>
                  <a:pt x="239" y="515"/>
                  <a:pt x="226" y="527"/>
                </a:cubicBezTo>
                <a:cubicBezTo>
                  <a:pt x="239" y="508"/>
                  <a:pt x="251" y="502"/>
                  <a:pt x="251" y="502"/>
                </a:cubicBezTo>
                <a:cubicBezTo>
                  <a:pt x="226" y="515"/>
                  <a:pt x="226" y="515"/>
                  <a:pt x="214" y="534"/>
                </a:cubicBezTo>
                <a:cubicBezTo>
                  <a:pt x="258" y="489"/>
                  <a:pt x="295" y="464"/>
                  <a:pt x="321" y="451"/>
                </a:cubicBezTo>
                <a:cubicBezTo>
                  <a:pt x="346" y="438"/>
                  <a:pt x="364" y="426"/>
                  <a:pt x="383" y="419"/>
                </a:cubicBezTo>
                <a:cubicBezTo>
                  <a:pt x="377" y="419"/>
                  <a:pt x="377" y="419"/>
                  <a:pt x="371" y="419"/>
                </a:cubicBezTo>
                <a:cubicBezTo>
                  <a:pt x="377" y="419"/>
                  <a:pt x="371" y="419"/>
                  <a:pt x="383" y="419"/>
                </a:cubicBezTo>
                <a:cubicBezTo>
                  <a:pt x="383" y="419"/>
                  <a:pt x="383" y="419"/>
                  <a:pt x="402" y="400"/>
                </a:cubicBezTo>
                <a:cubicBezTo>
                  <a:pt x="396" y="400"/>
                  <a:pt x="396" y="400"/>
                  <a:pt x="396" y="407"/>
                </a:cubicBezTo>
                <a:cubicBezTo>
                  <a:pt x="377" y="419"/>
                  <a:pt x="371" y="426"/>
                  <a:pt x="346" y="438"/>
                </a:cubicBezTo>
                <a:cubicBezTo>
                  <a:pt x="346" y="438"/>
                  <a:pt x="346" y="438"/>
                  <a:pt x="321" y="451"/>
                </a:cubicBezTo>
                <a:cubicBezTo>
                  <a:pt x="333" y="445"/>
                  <a:pt x="352" y="438"/>
                  <a:pt x="358" y="432"/>
                </a:cubicBezTo>
                <a:cubicBezTo>
                  <a:pt x="358" y="432"/>
                  <a:pt x="358" y="432"/>
                  <a:pt x="352" y="438"/>
                </a:cubicBezTo>
                <a:cubicBezTo>
                  <a:pt x="358" y="432"/>
                  <a:pt x="364" y="432"/>
                  <a:pt x="364" y="426"/>
                </a:cubicBezTo>
                <a:cubicBezTo>
                  <a:pt x="371" y="426"/>
                  <a:pt x="371" y="426"/>
                  <a:pt x="377" y="426"/>
                </a:cubicBezTo>
                <a:cubicBezTo>
                  <a:pt x="371" y="426"/>
                  <a:pt x="371" y="426"/>
                  <a:pt x="371" y="426"/>
                </a:cubicBezTo>
                <a:cubicBezTo>
                  <a:pt x="383" y="419"/>
                  <a:pt x="396" y="407"/>
                  <a:pt x="408" y="400"/>
                </a:cubicBezTo>
                <a:cubicBezTo>
                  <a:pt x="402" y="400"/>
                  <a:pt x="402" y="400"/>
                  <a:pt x="402" y="400"/>
                </a:cubicBezTo>
                <a:cubicBezTo>
                  <a:pt x="415" y="400"/>
                  <a:pt x="408" y="400"/>
                  <a:pt x="408" y="400"/>
                </a:cubicBezTo>
                <a:cubicBezTo>
                  <a:pt x="421" y="394"/>
                  <a:pt x="433" y="388"/>
                  <a:pt x="440" y="381"/>
                </a:cubicBezTo>
                <a:cubicBezTo>
                  <a:pt x="446" y="375"/>
                  <a:pt x="465" y="375"/>
                  <a:pt x="471" y="369"/>
                </a:cubicBezTo>
                <a:cubicBezTo>
                  <a:pt x="465" y="375"/>
                  <a:pt x="465" y="375"/>
                  <a:pt x="465" y="375"/>
                </a:cubicBezTo>
                <a:cubicBezTo>
                  <a:pt x="484" y="362"/>
                  <a:pt x="484" y="362"/>
                  <a:pt x="484" y="362"/>
                </a:cubicBezTo>
                <a:cubicBezTo>
                  <a:pt x="477" y="369"/>
                  <a:pt x="477" y="369"/>
                  <a:pt x="477" y="369"/>
                </a:cubicBezTo>
                <a:cubicBezTo>
                  <a:pt x="471" y="369"/>
                  <a:pt x="471" y="369"/>
                  <a:pt x="471" y="369"/>
                </a:cubicBezTo>
                <a:cubicBezTo>
                  <a:pt x="471" y="369"/>
                  <a:pt x="471" y="369"/>
                  <a:pt x="465" y="375"/>
                </a:cubicBezTo>
                <a:cubicBezTo>
                  <a:pt x="459" y="375"/>
                  <a:pt x="421" y="388"/>
                  <a:pt x="402" y="400"/>
                </a:cubicBezTo>
                <a:cubicBezTo>
                  <a:pt x="402" y="400"/>
                  <a:pt x="402" y="400"/>
                  <a:pt x="402" y="400"/>
                </a:cubicBezTo>
                <a:cubicBezTo>
                  <a:pt x="402" y="400"/>
                  <a:pt x="402" y="400"/>
                  <a:pt x="408" y="400"/>
                </a:cubicBezTo>
                <a:cubicBezTo>
                  <a:pt x="421" y="388"/>
                  <a:pt x="465" y="369"/>
                  <a:pt x="503" y="356"/>
                </a:cubicBezTo>
                <a:cubicBezTo>
                  <a:pt x="496" y="356"/>
                  <a:pt x="496" y="356"/>
                  <a:pt x="496" y="356"/>
                </a:cubicBezTo>
                <a:cubicBezTo>
                  <a:pt x="490" y="362"/>
                  <a:pt x="484" y="362"/>
                  <a:pt x="477" y="369"/>
                </a:cubicBezTo>
                <a:cubicBezTo>
                  <a:pt x="490" y="362"/>
                  <a:pt x="509" y="350"/>
                  <a:pt x="534" y="343"/>
                </a:cubicBezTo>
                <a:cubicBezTo>
                  <a:pt x="534" y="343"/>
                  <a:pt x="534" y="343"/>
                  <a:pt x="540" y="343"/>
                </a:cubicBezTo>
                <a:cubicBezTo>
                  <a:pt x="534" y="343"/>
                  <a:pt x="534" y="343"/>
                  <a:pt x="534" y="343"/>
                </a:cubicBezTo>
                <a:cubicBezTo>
                  <a:pt x="546" y="337"/>
                  <a:pt x="565" y="331"/>
                  <a:pt x="584" y="324"/>
                </a:cubicBezTo>
                <a:cubicBezTo>
                  <a:pt x="597" y="324"/>
                  <a:pt x="584" y="324"/>
                  <a:pt x="609" y="318"/>
                </a:cubicBezTo>
                <a:cubicBezTo>
                  <a:pt x="609" y="318"/>
                  <a:pt x="609" y="318"/>
                  <a:pt x="590" y="324"/>
                </a:cubicBezTo>
                <a:cubicBezTo>
                  <a:pt x="590" y="324"/>
                  <a:pt x="590" y="324"/>
                  <a:pt x="590" y="324"/>
                </a:cubicBezTo>
                <a:cubicBezTo>
                  <a:pt x="578" y="324"/>
                  <a:pt x="565" y="331"/>
                  <a:pt x="553" y="337"/>
                </a:cubicBezTo>
                <a:cubicBezTo>
                  <a:pt x="553" y="337"/>
                  <a:pt x="553" y="337"/>
                  <a:pt x="553" y="337"/>
                </a:cubicBezTo>
                <a:cubicBezTo>
                  <a:pt x="553" y="337"/>
                  <a:pt x="553" y="337"/>
                  <a:pt x="553" y="337"/>
                </a:cubicBezTo>
                <a:cubicBezTo>
                  <a:pt x="546" y="337"/>
                  <a:pt x="546" y="337"/>
                  <a:pt x="546" y="337"/>
                </a:cubicBezTo>
                <a:cubicBezTo>
                  <a:pt x="546" y="337"/>
                  <a:pt x="546" y="337"/>
                  <a:pt x="540" y="337"/>
                </a:cubicBezTo>
                <a:cubicBezTo>
                  <a:pt x="540" y="337"/>
                  <a:pt x="540" y="337"/>
                  <a:pt x="540" y="337"/>
                </a:cubicBezTo>
                <a:cubicBezTo>
                  <a:pt x="540" y="337"/>
                  <a:pt x="540" y="337"/>
                  <a:pt x="540" y="337"/>
                </a:cubicBezTo>
                <a:cubicBezTo>
                  <a:pt x="603" y="318"/>
                  <a:pt x="666" y="286"/>
                  <a:pt x="666" y="292"/>
                </a:cubicBezTo>
                <a:cubicBezTo>
                  <a:pt x="672" y="286"/>
                  <a:pt x="697" y="280"/>
                  <a:pt x="703" y="280"/>
                </a:cubicBezTo>
                <a:cubicBezTo>
                  <a:pt x="760" y="267"/>
                  <a:pt x="779" y="261"/>
                  <a:pt x="854" y="248"/>
                </a:cubicBezTo>
                <a:cubicBezTo>
                  <a:pt x="854" y="248"/>
                  <a:pt x="854" y="248"/>
                  <a:pt x="829" y="254"/>
                </a:cubicBezTo>
                <a:cubicBezTo>
                  <a:pt x="829" y="254"/>
                  <a:pt x="829" y="254"/>
                  <a:pt x="829" y="248"/>
                </a:cubicBezTo>
                <a:cubicBezTo>
                  <a:pt x="860" y="248"/>
                  <a:pt x="854" y="248"/>
                  <a:pt x="860" y="248"/>
                </a:cubicBezTo>
                <a:cubicBezTo>
                  <a:pt x="860" y="248"/>
                  <a:pt x="860" y="248"/>
                  <a:pt x="885" y="242"/>
                </a:cubicBezTo>
                <a:cubicBezTo>
                  <a:pt x="892" y="242"/>
                  <a:pt x="892" y="242"/>
                  <a:pt x="892" y="242"/>
                </a:cubicBezTo>
                <a:cubicBezTo>
                  <a:pt x="910" y="242"/>
                  <a:pt x="923" y="242"/>
                  <a:pt x="948" y="235"/>
                </a:cubicBezTo>
                <a:cubicBezTo>
                  <a:pt x="948" y="235"/>
                  <a:pt x="942" y="235"/>
                  <a:pt x="961" y="235"/>
                </a:cubicBezTo>
                <a:cubicBezTo>
                  <a:pt x="961" y="235"/>
                  <a:pt x="961" y="235"/>
                  <a:pt x="961" y="235"/>
                </a:cubicBezTo>
                <a:cubicBezTo>
                  <a:pt x="979" y="229"/>
                  <a:pt x="998" y="229"/>
                  <a:pt x="1030" y="229"/>
                </a:cubicBezTo>
                <a:cubicBezTo>
                  <a:pt x="1030" y="229"/>
                  <a:pt x="1030" y="229"/>
                  <a:pt x="1017" y="229"/>
                </a:cubicBezTo>
                <a:cubicBezTo>
                  <a:pt x="1036" y="229"/>
                  <a:pt x="1055" y="229"/>
                  <a:pt x="1067" y="229"/>
                </a:cubicBezTo>
                <a:cubicBezTo>
                  <a:pt x="1080" y="229"/>
                  <a:pt x="1074" y="229"/>
                  <a:pt x="1086" y="229"/>
                </a:cubicBezTo>
                <a:cubicBezTo>
                  <a:pt x="1086" y="229"/>
                  <a:pt x="1086" y="229"/>
                  <a:pt x="1099" y="223"/>
                </a:cubicBezTo>
                <a:cubicBezTo>
                  <a:pt x="1105" y="223"/>
                  <a:pt x="1105" y="223"/>
                  <a:pt x="1105" y="223"/>
                </a:cubicBezTo>
                <a:cubicBezTo>
                  <a:pt x="1111" y="223"/>
                  <a:pt x="1111" y="223"/>
                  <a:pt x="1118" y="223"/>
                </a:cubicBezTo>
                <a:cubicBezTo>
                  <a:pt x="1130" y="223"/>
                  <a:pt x="1118" y="223"/>
                  <a:pt x="1143" y="223"/>
                </a:cubicBezTo>
                <a:cubicBezTo>
                  <a:pt x="1130" y="223"/>
                  <a:pt x="1055" y="223"/>
                  <a:pt x="1011" y="229"/>
                </a:cubicBezTo>
                <a:cubicBezTo>
                  <a:pt x="1011" y="229"/>
                  <a:pt x="1011" y="229"/>
                  <a:pt x="1011" y="229"/>
                </a:cubicBezTo>
                <a:cubicBezTo>
                  <a:pt x="1030" y="229"/>
                  <a:pt x="1042" y="223"/>
                  <a:pt x="1055" y="223"/>
                </a:cubicBezTo>
                <a:cubicBezTo>
                  <a:pt x="1061" y="223"/>
                  <a:pt x="1061" y="223"/>
                  <a:pt x="1067" y="223"/>
                </a:cubicBezTo>
                <a:cubicBezTo>
                  <a:pt x="1048" y="223"/>
                  <a:pt x="1023" y="223"/>
                  <a:pt x="998" y="229"/>
                </a:cubicBezTo>
                <a:cubicBezTo>
                  <a:pt x="998" y="229"/>
                  <a:pt x="992" y="223"/>
                  <a:pt x="1023" y="223"/>
                </a:cubicBezTo>
                <a:cubicBezTo>
                  <a:pt x="1011" y="223"/>
                  <a:pt x="992" y="223"/>
                  <a:pt x="992" y="223"/>
                </a:cubicBezTo>
                <a:cubicBezTo>
                  <a:pt x="992" y="223"/>
                  <a:pt x="992" y="223"/>
                  <a:pt x="1017" y="223"/>
                </a:cubicBezTo>
                <a:cubicBezTo>
                  <a:pt x="998" y="223"/>
                  <a:pt x="986" y="223"/>
                  <a:pt x="986" y="223"/>
                </a:cubicBezTo>
                <a:cubicBezTo>
                  <a:pt x="992" y="223"/>
                  <a:pt x="992" y="223"/>
                  <a:pt x="992" y="223"/>
                </a:cubicBezTo>
                <a:cubicBezTo>
                  <a:pt x="986" y="223"/>
                  <a:pt x="986" y="223"/>
                  <a:pt x="986" y="223"/>
                </a:cubicBezTo>
                <a:cubicBezTo>
                  <a:pt x="986" y="223"/>
                  <a:pt x="986" y="223"/>
                  <a:pt x="986" y="223"/>
                </a:cubicBezTo>
                <a:cubicBezTo>
                  <a:pt x="986" y="223"/>
                  <a:pt x="979" y="223"/>
                  <a:pt x="973" y="223"/>
                </a:cubicBezTo>
                <a:cubicBezTo>
                  <a:pt x="979" y="223"/>
                  <a:pt x="979" y="223"/>
                  <a:pt x="998" y="216"/>
                </a:cubicBezTo>
                <a:cubicBezTo>
                  <a:pt x="986" y="223"/>
                  <a:pt x="973" y="223"/>
                  <a:pt x="961" y="223"/>
                </a:cubicBezTo>
                <a:cubicBezTo>
                  <a:pt x="973" y="223"/>
                  <a:pt x="979" y="216"/>
                  <a:pt x="992" y="216"/>
                </a:cubicBezTo>
                <a:cubicBezTo>
                  <a:pt x="992" y="216"/>
                  <a:pt x="992" y="216"/>
                  <a:pt x="1017" y="216"/>
                </a:cubicBezTo>
                <a:cubicBezTo>
                  <a:pt x="1030" y="216"/>
                  <a:pt x="1011" y="216"/>
                  <a:pt x="998" y="216"/>
                </a:cubicBezTo>
                <a:cubicBezTo>
                  <a:pt x="998" y="216"/>
                  <a:pt x="998" y="216"/>
                  <a:pt x="1011" y="216"/>
                </a:cubicBezTo>
                <a:cubicBezTo>
                  <a:pt x="1011" y="216"/>
                  <a:pt x="1011" y="216"/>
                  <a:pt x="986" y="216"/>
                </a:cubicBezTo>
                <a:cubicBezTo>
                  <a:pt x="992" y="216"/>
                  <a:pt x="998" y="216"/>
                  <a:pt x="1017" y="216"/>
                </a:cubicBezTo>
                <a:cubicBezTo>
                  <a:pt x="1017" y="216"/>
                  <a:pt x="1011" y="216"/>
                  <a:pt x="1030" y="216"/>
                </a:cubicBezTo>
                <a:cubicBezTo>
                  <a:pt x="1023" y="216"/>
                  <a:pt x="1023" y="216"/>
                  <a:pt x="1023" y="216"/>
                </a:cubicBezTo>
                <a:cubicBezTo>
                  <a:pt x="1023" y="216"/>
                  <a:pt x="1023" y="216"/>
                  <a:pt x="1030" y="204"/>
                </a:cubicBezTo>
                <a:cubicBezTo>
                  <a:pt x="979" y="216"/>
                  <a:pt x="973" y="216"/>
                  <a:pt x="973" y="216"/>
                </a:cubicBezTo>
                <a:cubicBezTo>
                  <a:pt x="986" y="216"/>
                  <a:pt x="986" y="216"/>
                  <a:pt x="986" y="216"/>
                </a:cubicBezTo>
                <a:cubicBezTo>
                  <a:pt x="973" y="216"/>
                  <a:pt x="973" y="216"/>
                  <a:pt x="973" y="216"/>
                </a:cubicBezTo>
                <a:cubicBezTo>
                  <a:pt x="954" y="216"/>
                  <a:pt x="942" y="223"/>
                  <a:pt x="929" y="223"/>
                </a:cubicBezTo>
                <a:cubicBezTo>
                  <a:pt x="929" y="223"/>
                  <a:pt x="948" y="223"/>
                  <a:pt x="961" y="216"/>
                </a:cubicBezTo>
                <a:cubicBezTo>
                  <a:pt x="967" y="216"/>
                  <a:pt x="967" y="216"/>
                  <a:pt x="973" y="216"/>
                </a:cubicBezTo>
                <a:cubicBezTo>
                  <a:pt x="973" y="216"/>
                  <a:pt x="973" y="216"/>
                  <a:pt x="967" y="216"/>
                </a:cubicBezTo>
                <a:cubicBezTo>
                  <a:pt x="973" y="216"/>
                  <a:pt x="973" y="216"/>
                  <a:pt x="973" y="216"/>
                </a:cubicBezTo>
                <a:cubicBezTo>
                  <a:pt x="967" y="223"/>
                  <a:pt x="954" y="223"/>
                  <a:pt x="942" y="223"/>
                </a:cubicBezTo>
                <a:cubicBezTo>
                  <a:pt x="954" y="223"/>
                  <a:pt x="961" y="223"/>
                  <a:pt x="967" y="216"/>
                </a:cubicBezTo>
                <a:cubicBezTo>
                  <a:pt x="948" y="223"/>
                  <a:pt x="948" y="223"/>
                  <a:pt x="948" y="223"/>
                </a:cubicBezTo>
                <a:cubicBezTo>
                  <a:pt x="942" y="223"/>
                  <a:pt x="942" y="223"/>
                  <a:pt x="936" y="223"/>
                </a:cubicBezTo>
                <a:cubicBezTo>
                  <a:pt x="923" y="223"/>
                  <a:pt x="910" y="229"/>
                  <a:pt x="885" y="229"/>
                </a:cubicBezTo>
                <a:cubicBezTo>
                  <a:pt x="892" y="229"/>
                  <a:pt x="892" y="229"/>
                  <a:pt x="892" y="229"/>
                </a:cubicBezTo>
                <a:cubicBezTo>
                  <a:pt x="904" y="229"/>
                  <a:pt x="904" y="223"/>
                  <a:pt x="904" y="223"/>
                </a:cubicBezTo>
                <a:cubicBezTo>
                  <a:pt x="904" y="223"/>
                  <a:pt x="904" y="223"/>
                  <a:pt x="910" y="223"/>
                </a:cubicBezTo>
                <a:cubicBezTo>
                  <a:pt x="917" y="223"/>
                  <a:pt x="917" y="223"/>
                  <a:pt x="917" y="223"/>
                </a:cubicBezTo>
                <a:cubicBezTo>
                  <a:pt x="910" y="223"/>
                  <a:pt x="910" y="223"/>
                  <a:pt x="910" y="223"/>
                </a:cubicBezTo>
                <a:cubicBezTo>
                  <a:pt x="904" y="223"/>
                  <a:pt x="892" y="223"/>
                  <a:pt x="885" y="229"/>
                </a:cubicBezTo>
                <a:cubicBezTo>
                  <a:pt x="885" y="229"/>
                  <a:pt x="885" y="229"/>
                  <a:pt x="879" y="229"/>
                </a:cubicBezTo>
                <a:cubicBezTo>
                  <a:pt x="873" y="229"/>
                  <a:pt x="873" y="229"/>
                  <a:pt x="873" y="229"/>
                </a:cubicBezTo>
                <a:cubicBezTo>
                  <a:pt x="873" y="229"/>
                  <a:pt x="873" y="229"/>
                  <a:pt x="873" y="229"/>
                </a:cubicBezTo>
                <a:cubicBezTo>
                  <a:pt x="867" y="229"/>
                  <a:pt x="860" y="229"/>
                  <a:pt x="860" y="229"/>
                </a:cubicBezTo>
                <a:cubicBezTo>
                  <a:pt x="854" y="229"/>
                  <a:pt x="841" y="235"/>
                  <a:pt x="835" y="235"/>
                </a:cubicBezTo>
                <a:cubicBezTo>
                  <a:pt x="841" y="235"/>
                  <a:pt x="848" y="235"/>
                  <a:pt x="854" y="229"/>
                </a:cubicBezTo>
                <a:cubicBezTo>
                  <a:pt x="854" y="229"/>
                  <a:pt x="848" y="235"/>
                  <a:pt x="835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35" y="235"/>
                  <a:pt x="835" y="235"/>
                  <a:pt x="835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29" y="235"/>
                </a:cubicBezTo>
                <a:cubicBezTo>
                  <a:pt x="829" y="235"/>
                  <a:pt x="829" y="235"/>
                  <a:pt x="810" y="242"/>
                </a:cubicBezTo>
                <a:cubicBezTo>
                  <a:pt x="797" y="242"/>
                  <a:pt x="791" y="242"/>
                  <a:pt x="779" y="242"/>
                </a:cubicBezTo>
                <a:cubicBezTo>
                  <a:pt x="791" y="242"/>
                  <a:pt x="791" y="242"/>
                  <a:pt x="797" y="242"/>
                </a:cubicBezTo>
                <a:cubicBezTo>
                  <a:pt x="797" y="242"/>
                  <a:pt x="797" y="242"/>
                  <a:pt x="791" y="242"/>
                </a:cubicBezTo>
                <a:cubicBezTo>
                  <a:pt x="791" y="242"/>
                  <a:pt x="791" y="242"/>
                  <a:pt x="772" y="248"/>
                </a:cubicBezTo>
                <a:cubicBezTo>
                  <a:pt x="772" y="248"/>
                  <a:pt x="772" y="248"/>
                  <a:pt x="760" y="248"/>
                </a:cubicBezTo>
                <a:cubicBezTo>
                  <a:pt x="735" y="254"/>
                  <a:pt x="710" y="261"/>
                  <a:pt x="685" y="267"/>
                </a:cubicBezTo>
                <a:cubicBezTo>
                  <a:pt x="641" y="280"/>
                  <a:pt x="622" y="286"/>
                  <a:pt x="609" y="292"/>
                </a:cubicBezTo>
                <a:cubicBezTo>
                  <a:pt x="622" y="286"/>
                  <a:pt x="615" y="286"/>
                  <a:pt x="647" y="280"/>
                </a:cubicBezTo>
                <a:cubicBezTo>
                  <a:pt x="641" y="280"/>
                  <a:pt x="634" y="280"/>
                  <a:pt x="628" y="280"/>
                </a:cubicBezTo>
                <a:cubicBezTo>
                  <a:pt x="647" y="280"/>
                  <a:pt x="659" y="273"/>
                  <a:pt x="672" y="267"/>
                </a:cubicBezTo>
                <a:cubicBezTo>
                  <a:pt x="672" y="267"/>
                  <a:pt x="672" y="267"/>
                  <a:pt x="672" y="267"/>
                </a:cubicBezTo>
                <a:cubicBezTo>
                  <a:pt x="659" y="273"/>
                  <a:pt x="647" y="273"/>
                  <a:pt x="634" y="280"/>
                </a:cubicBezTo>
                <a:cubicBezTo>
                  <a:pt x="634" y="280"/>
                  <a:pt x="634" y="280"/>
                  <a:pt x="634" y="280"/>
                </a:cubicBezTo>
                <a:cubicBezTo>
                  <a:pt x="641" y="273"/>
                  <a:pt x="653" y="273"/>
                  <a:pt x="659" y="267"/>
                </a:cubicBezTo>
                <a:cubicBezTo>
                  <a:pt x="666" y="267"/>
                  <a:pt x="666" y="267"/>
                  <a:pt x="666" y="267"/>
                </a:cubicBezTo>
                <a:cubicBezTo>
                  <a:pt x="697" y="261"/>
                  <a:pt x="722" y="254"/>
                  <a:pt x="747" y="248"/>
                </a:cubicBezTo>
                <a:cubicBezTo>
                  <a:pt x="741" y="248"/>
                  <a:pt x="728" y="254"/>
                  <a:pt x="697" y="261"/>
                </a:cubicBezTo>
                <a:cubicBezTo>
                  <a:pt x="697" y="261"/>
                  <a:pt x="697" y="261"/>
                  <a:pt x="697" y="261"/>
                </a:cubicBezTo>
                <a:cubicBezTo>
                  <a:pt x="722" y="254"/>
                  <a:pt x="747" y="248"/>
                  <a:pt x="760" y="242"/>
                </a:cubicBezTo>
                <a:cubicBezTo>
                  <a:pt x="791" y="242"/>
                  <a:pt x="779" y="242"/>
                  <a:pt x="779" y="242"/>
                </a:cubicBezTo>
                <a:cubicBezTo>
                  <a:pt x="791" y="235"/>
                  <a:pt x="797" y="235"/>
                  <a:pt x="804" y="235"/>
                </a:cubicBezTo>
                <a:cubicBezTo>
                  <a:pt x="810" y="235"/>
                  <a:pt x="810" y="235"/>
                  <a:pt x="810" y="235"/>
                </a:cubicBezTo>
                <a:cubicBezTo>
                  <a:pt x="797" y="235"/>
                  <a:pt x="797" y="235"/>
                  <a:pt x="791" y="242"/>
                </a:cubicBezTo>
                <a:cubicBezTo>
                  <a:pt x="804" y="235"/>
                  <a:pt x="804" y="235"/>
                  <a:pt x="810" y="235"/>
                </a:cubicBezTo>
                <a:cubicBezTo>
                  <a:pt x="816" y="235"/>
                  <a:pt x="816" y="235"/>
                  <a:pt x="816" y="235"/>
                </a:cubicBezTo>
                <a:cubicBezTo>
                  <a:pt x="841" y="229"/>
                  <a:pt x="841" y="229"/>
                  <a:pt x="841" y="229"/>
                </a:cubicBezTo>
                <a:cubicBezTo>
                  <a:pt x="835" y="229"/>
                  <a:pt x="835" y="229"/>
                  <a:pt x="835" y="229"/>
                </a:cubicBezTo>
                <a:cubicBezTo>
                  <a:pt x="854" y="223"/>
                  <a:pt x="860" y="223"/>
                  <a:pt x="923" y="216"/>
                </a:cubicBezTo>
                <a:cubicBezTo>
                  <a:pt x="923" y="216"/>
                  <a:pt x="923" y="216"/>
                  <a:pt x="929" y="216"/>
                </a:cubicBezTo>
                <a:cubicBezTo>
                  <a:pt x="910" y="216"/>
                  <a:pt x="892" y="216"/>
                  <a:pt x="904" y="216"/>
                </a:cubicBezTo>
                <a:cubicBezTo>
                  <a:pt x="904" y="216"/>
                  <a:pt x="904" y="216"/>
                  <a:pt x="892" y="216"/>
                </a:cubicBezTo>
                <a:cubicBezTo>
                  <a:pt x="910" y="216"/>
                  <a:pt x="917" y="216"/>
                  <a:pt x="923" y="216"/>
                </a:cubicBezTo>
                <a:cubicBezTo>
                  <a:pt x="923" y="216"/>
                  <a:pt x="923" y="216"/>
                  <a:pt x="923" y="216"/>
                </a:cubicBezTo>
                <a:cubicBezTo>
                  <a:pt x="910" y="216"/>
                  <a:pt x="892" y="216"/>
                  <a:pt x="879" y="223"/>
                </a:cubicBezTo>
                <a:cubicBezTo>
                  <a:pt x="848" y="223"/>
                  <a:pt x="810" y="235"/>
                  <a:pt x="772" y="242"/>
                </a:cubicBezTo>
                <a:cubicBezTo>
                  <a:pt x="772" y="235"/>
                  <a:pt x="779" y="235"/>
                  <a:pt x="779" y="235"/>
                </a:cubicBezTo>
                <a:cubicBezTo>
                  <a:pt x="772" y="242"/>
                  <a:pt x="766" y="242"/>
                  <a:pt x="760" y="242"/>
                </a:cubicBezTo>
                <a:cubicBezTo>
                  <a:pt x="754" y="242"/>
                  <a:pt x="747" y="248"/>
                  <a:pt x="741" y="248"/>
                </a:cubicBezTo>
                <a:cubicBezTo>
                  <a:pt x="716" y="254"/>
                  <a:pt x="716" y="254"/>
                  <a:pt x="703" y="254"/>
                </a:cubicBezTo>
                <a:cubicBezTo>
                  <a:pt x="710" y="254"/>
                  <a:pt x="710" y="254"/>
                  <a:pt x="716" y="254"/>
                </a:cubicBezTo>
                <a:cubicBezTo>
                  <a:pt x="710" y="254"/>
                  <a:pt x="697" y="261"/>
                  <a:pt x="691" y="261"/>
                </a:cubicBezTo>
                <a:cubicBezTo>
                  <a:pt x="691" y="261"/>
                  <a:pt x="691" y="261"/>
                  <a:pt x="691" y="261"/>
                </a:cubicBezTo>
                <a:cubicBezTo>
                  <a:pt x="691" y="261"/>
                  <a:pt x="691" y="261"/>
                  <a:pt x="691" y="261"/>
                </a:cubicBezTo>
                <a:cubicBezTo>
                  <a:pt x="691" y="261"/>
                  <a:pt x="691" y="261"/>
                  <a:pt x="691" y="261"/>
                </a:cubicBezTo>
                <a:cubicBezTo>
                  <a:pt x="685" y="261"/>
                  <a:pt x="672" y="261"/>
                  <a:pt x="666" y="267"/>
                </a:cubicBezTo>
                <a:cubicBezTo>
                  <a:pt x="666" y="267"/>
                  <a:pt x="666" y="267"/>
                  <a:pt x="659" y="267"/>
                </a:cubicBezTo>
                <a:cubicBezTo>
                  <a:pt x="659" y="267"/>
                  <a:pt x="659" y="267"/>
                  <a:pt x="653" y="267"/>
                </a:cubicBezTo>
                <a:cubicBezTo>
                  <a:pt x="634" y="273"/>
                  <a:pt x="609" y="286"/>
                  <a:pt x="584" y="292"/>
                </a:cubicBezTo>
                <a:cubicBezTo>
                  <a:pt x="578" y="292"/>
                  <a:pt x="578" y="292"/>
                  <a:pt x="578" y="292"/>
                </a:cubicBezTo>
                <a:cubicBezTo>
                  <a:pt x="572" y="299"/>
                  <a:pt x="572" y="299"/>
                  <a:pt x="572" y="299"/>
                </a:cubicBezTo>
                <a:cubicBezTo>
                  <a:pt x="540" y="305"/>
                  <a:pt x="515" y="324"/>
                  <a:pt x="490" y="331"/>
                </a:cubicBezTo>
                <a:cubicBezTo>
                  <a:pt x="440" y="350"/>
                  <a:pt x="402" y="375"/>
                  <a:pt x="364" y="394"/>
                </a:cubicBezTo>
                <a:cubicBezTo>
                  <a:pt x="364" y="394"/>
                  <a:pt x="364" y="394"/>
                  <a:pt x="364" y="394"/>
                </a:cubicBezTo>
                <a:cubicBezTo>
                  <a:pt x="358" y="394"/>
                  <a:pt x="358" y="400"/>
                  <a:pt x="352" y="400"/>
                </a:cubicBezTo>
                <a:cubicBezTo>
                  <a:pt x="346" y="407"/>
                  <a:pt x="352" y="400"/>
                  <a:pt x="346" y="407"/>
                </a:cubicBezTo>
                <a:cubicBezTo>
                  <a:pt x="352" y="400"/>
                  <a:pt x="352" y="400"/>
                  <a:pt x="352" y="400"/>
                </a:cubicBezTo>
                <a:cubicBezTo>
                  <a:pt x="314" y="426"/>
                  <a:pt x="289" y="438"/>
                  <a:pt x="270" y="458"/>
                </a:cubicBezTo>
                <a:cubicBezTo>
                  <a:pt x="264" y="458"/>
                  <a:pt x="264" y="458"/>
                  <a:pt x="264" y="458"/>
                </a:cubicBezTo>
                <a:cubicBezTo>
                  <a:pt x="283" y="445"/>
                  <a:pt x="289" y="445"/>
                  <a:pt x="321" y="419"/>
                </a:cubicBezTo>
                <a:cubicBezTo>
                  <a:pt x="314" y="426"/>
                  <a:pt x="314" y="426"/>
                  <a:pt x="308" y="426"/>
                </a:cubicBezTo>
                <a:cubicBezTo>
                  <a:pt x="314" y="426"/>
                  <a:pt x="314" y="426"/>
                  <a:pt x="321" y="419"/>
                </a:cubicBezTo>
                <a:cubicBezTo>
                  <a:pt x="321" y="419"/>
                  <a:pt x="327" y="419"/>
                  <a:pt x="327" y="407"/>
                </a:cubicBezTo>
                <a:cubicBezTo>
                  <a:pt x="346" y="407"/>
                  <a:pt x="352" y="400"/>
                  <a:pt x="364" y="394"/>
                </a:cubicBezTo>
                <a:cubicBezTo>
                  <a:pt x="364" y="394"/>
                  <a:pt x="364" y="394"/>
                  <a:pt x="364" y="388"/>
                </a:cubicBezTo>
                <a:cubicBezTo>
                  <a:pt x="383" y="381"/>
                  <a:pt x="396" y="375"/>
                  <a:pt x="408" y="369"/>
                </a:cubicBezTo>
                <a:cubicBezTo>
                  <a:pt x="415" y="369"/>
                  <a:pt x="415" y="362"/>
                  <a:pt x="415" y="362"/>
                </a:cubicBezTo>
                <a:cubicBezTo>
                  <a:pt x="440" y="350"/>
                  <a:pt x="471" y="343"/>
                  <a:pt x="490" y="331"/>
                </a:cubicBezTo>
                <a:cubicBezTo>
                  <a:pt x="496" y="324"/>
                  <a:pt x="496" y="324"/>
                  <a:pt x="496" y="324"/>
                </a:cubicBezTo>
                <a:cubicBezTo>
                  <a:pt x="503" y="324"/>
                  <a:pt x="503" y="324"/>
                  <a:pt x="503" y="324"/>
                </a:cubicBezTo>
                <a:cubicBezTo>
                  <a:pt x="509" y="324"/>
                  <a:pt x="509" y="324"/>
                  <a:pt x="509" y="324"/>
                </a:cubicBezTo>
                <a:cubicBezTo>
                  <a:pt x="509" y="324"/>
                  <a:pt x="509" y="324"/>
                  <a:pt x="503" y="324"/>
                </a:cubicBezTo>
                <a:cubicBezTo>
                  <a:pt x="509" y="324"/>
                  <a:pt x="509" y="324"/>
                  <a:pt x="515" y="318"/>
                </a:cubicBezTo>
                <a:cubicBezTo>
                  <a:pt x="515" y="324"/>
                  <a:pt x="515" y="324"/>
                  <a:pt x="509" y="324"/>
                </a:cubicBezTo>
                <a:cubicBezTo>
                  <a:pt x="515" y="318"/>
                  <a:pt x="515" y="318"/>
                  <a:pt x="521" y="318"/>
                </a:cubicBezTo>
                <a:cubicBezTo>
                  <a:pt x="528" y="318"/>
                  <a:pt x="534" y="305"/>
                  <a:pt x="540" y="305"/>
                </a:cubicBezTo>
                <a:cubicBezTo>
                  <a:pt x="572" y="292"/>
                  <a:pt x="578" y="292"/>
                  <a:pt x="584" y="292"/>
                </a:cubicBezTo>
                <a:cubicBezTo>
                  <a:pt x="584" y="292"/>
                  <a:pt x="584" y="292"/>
                  <a:pt x="597" y="286"/>
                </a:cubicBezTo>
                <a:cubicBezTo>
                  <a:pt x="609" y="280"/>
                  <a:pt x="609" y="280"/>
                  <a:pt x="628" y="273"/>
                </a:cubicBezTo>
                <a:cubicBezTo>
                  <a:pt x="666" y="261"/>
                  <a:pt x="722" y="248"/>
                  <a:pt x="747" y="242"/>
                </a:cubicBezTo>
                <a:cubicBezTo>
                  <a:pt x="816" y="229"/>
                  <a:pt x="766" y="235"/>
                  <a:pt x="860" y="223"/>
                </a:cubicBezTo>
                <a:cubicBezTo>
                  <a:pt x="848" y="223"/>
                  <a:pt x="835" y="229"/>
                  <a:pt x="816" y="229"/>
                </a:cubicBezTo>
                <a:cubicBezTo>
                  <a:pt x="816" y="229"/>
                  <a:pt x="816" y="229"/>
                  <a:pt x="816" y="229"/>
                </a:cubicBezTo>
                <a:cubicBezTo>
                  <a:pt x="816" y="229"/>
                  <a:pt x="816" y="229"/>
                  <a:pt x="810" y="229"/>
                </a:cubicBezTo>
                <a:cubicBezTo>
                  <a:pt x="810" y="229"/>
                  <a:pt x="804" y="229"/>
                  <a:pt x="797" y="229"/>
                </a:cubicBezTo>
                <a:cubicBezTo>
                  <a:pt x="804" y="229"/>
                  <a:pt x="810" y="229"/>
                  <a:pt x="816" y="223"/>
                </a:cubicBezTo>
                <a:cubicBezTo>
                  <a:pt x="816" y="229"/>
                  <a:pt x="816" y="229"/>
                  <a:pt x="816" y="229"/>
                </a:cubicBezTo>
                <a:cubicBezTo>
                  <a:pt x="823" y="223"/>
                  <a:pt x="823" y="223"/>
                  <a:pt x="823" y="223"/>
                </a:cubicBezTo>
                <a:cubicBezTo>
                  <a:pt x="841" y="223"/>
                  <a:pt x="873" y="216"/>
                  <a:pt x="904" y="204"/>
                </a:cubicBezTo>
                <a:cubicBezTo>
                  <a:pt x="879" y="216"/>
                  <a:pt x="860" y="216"/>
                  <a:pt x="841" y="223"/>
                </a:cubicBezTo>
                <a:cubicBezTo>
                  <a:pt x="848" y="216"/>
                  <a:pt x="848" y="216"/>
                  <a:pt x="848" y="216"/>
                </a:cubicBezTo>
                <a:cubicBezTo>
                  <a:pt x="848" y="216"/>
                  <a:pt x="848" y="216"/>
                  <a:pt x="841" y="223"/>
                </a:cubicBezTo>
                <a:cubicBezTo>
                  <a:pt x="835" y="223"/>
                  <a:pt x="835" y="223"/>
                  <a:pt x="835" y="223"/>
                </a:cubicBezTo>
                <a:cubicBezTo>
                  <a:pt x="835" y="223"/>
                  <a:pt x="835" y="223"/>
                  <a:pt x="835" y="223"/>
                </a:cubicBezTo>
                <a:cubicBezTo>
                  <a:pt x="835" y="223"/>
                  <a:pt x="835" y="223"/>
                  <a:pt x="835" y="223"/>
                </a:cubicBezTo>
                <a:cubicBezTo>
                  <a:pt x="816" y="223"/>
                  <a:pt x="804" y="229"/>
                  <a:pt x="791" y="229"/>
                </a:cubicBezTo>
                <a:cubicBezTo>
                  <a:pt x="791" y="229"/>
                  <a:pt x="791" y="229"/>
                  <a:pt x="791" y="229"/>
                </a:cubicBezTo>
                <a:cubicBezTo>
                  <a:pt x="779" y="229"/>
                  <a:pt x="779" y="229"/>
                  <a:pt x="779" y="229"/>
                </a:cubicBezTo>
                <a:cubicBezTo>
                  <a:pt x="772" y="235"/>
                  <a:pt x="772" y="235"/>
                  <a:pt x="766" y="235"/>
                </a:cubicBezTo>
                <a:cubicBezTo>
                  <a:pt x="779" y="229"/>
                  <a:pt x="797" y="229"/>
                  <a:pt x="829" y="223"/>
                </a:cubicBezTo>
                <a:cubicBezTo>
                  <a:pt x="823" y="223"/>
                  <a:pt x="835" y="216"/>
                  <a:pt x="804" y="229"/>
                </a:cubicBezTo>
                <a:cubicBezTo>
                  <a:pt x="760" y="235"/>
                  <a:pt x="747" y="235"/>
                  <a:pt x="747" y="235"/>
                </a:cubicBezTo>
                <a:cubicBezTo>
                  <a:pt x="716" y="242"/>
                  <a:pt x="728" y="242"/>
                  <a:pt x="728" y="242"/>
                </a:cubicBezTo>
                <a:cubicBezTo>
                  <a:pt x="716" y="242"/>
                  <a:pt x="622" y="273"/>
                  <a:pt x="597" y="280"/>
                </a:cubicBezTo>
                <a:cubicBezTo>
                  <a:pt x="546" y="299"/>
                  <a:pt x="528" y="305"/>
                  <a:pt x="553" y="299"/>
                </a:cubicBezTo>
                <a:cubicBezTo>
                  <a:pt x="553" y="299"/>
                  <a:pt x="553" y="299"/>
                  <a:pt x="521" y="305"/>
                </a:cubicBezTo>
                <a:cubicBezTo>
                  <a:pt x="509" y="318"/>
                  <a:pt x="503" y="324"/>
                  <a:pt x="496" y="324"/>
                </a:cubicBezTo>
                <a:cubicBezTo>
                  <a:pt x="496" y="324"/>
                  <a:pt x="496" y="324"/>
                  <a:pt x="496" y="324"/>
                </a:cubicBezTo>
                <a:cubicBezTo>
                  <a:pt x="484" y="331"/>
                  <a:pt x="484" y="331"/>
                  <a:pt x="484" y="331"/>
                </a:cubicBezTo>
                <a:cubicBezTo>
                  <a:pt x="465" y="337"/>
                  <a:pt x="433" y="350"/>
                  <a:pt x="352" y="388"/>
                </a:cubicBezTo>
                <a:cubicBezTo>
                  <a:pt x="352" y="388"/>
                  <a:pt x="352" y="388"/>
                  <a:pt x="364" y="381"/>
                </a:cubicBezTo>
                <a:cubicBezTo>
                  <a:pt x="396" y="369"/>
                  <a:pt x="446" y="343"/>
                  <a:pt x="490" y="324"/>
                </a:cubicBezTo>
                <a:cubicBezTo>
                  <a:pt x="509" y="318"/>
                  <a:pt x="521" y="305"/>
                  <a:pt x="534" y="299"/>
                </a:cubicBezTo>
                <a:cubicBezTo>
                  <a:pt x="477" y="324"/>
                  <a:pt x="433" y="343"/>
                  <a:pt x="421" y="350"/>
                </a:cubicBezTo>
                <a:cubicBezTo>
                  <a:pt x="415" y="356"/>
                  <a:pt x="415" y="356"/>
                  <a:pt x="415" y="356"/>
                </a:cubicBezTo>
                <a:cubicBezTo>
                  <a:pt x="408" y="362"/>
                  <a:pt x="402" y="362"/>
                  <a:pt x="396" y="369"/>
                </a:cubicBezTo>
                <a:cubicBezTo>
                  <a:pt x="390" y="369"/>
                  <a:pt x="383" y="369"/>
                  <a:pt x="371" y="375"/>
                </a:cubicBezTo>
                <a:cubicBezTo>
                  <a:pt x="371" y="375"/>
                  <a:pt x="371" y="375"/>
                  <a:pt x="352" y="388"/>
                </a:cubicBezTo>
                <a:cubicBezTo>
                  <a:pt x="346" y="394"/>
                  <a:pt x="352" y="388"/>
                  <a:pt x="333" y="394"/>
                </a:cubicBezTo>
                <a:cubicBezTo>
                  <a:pt x="321" y="407"/>
                  <a:pt x="327" y="400"/>
                  <a:pt x="346" y="394"/>
                </a:cubicBezTo>
                <a:cubicBezTo>
                  <a:pt x="314" y="407"/>
                  <a:pt x="321" y="407"/>
                  <a:pt x="295" y="426"/>
                </a:cubicBezTo>
                <a:cubicBezTo>
                  <a:pt x="295" y="426"/>
                  <a:pt x="295" y="426"/>
                  <a:pt x="289" y="432"/>
                </a:cubicBezTo>
                <a:cubicBezTo>
                  <a:pt x="289" y="426"/>
                  <a:pt x="295" y="426"/>
                  <a:pt x="295" y="426"/>
                </a:cubicBezTo>
                <a:cubicBezTo>
                  <a:pt x="289" y="426"/>
                  <a:pt x="289" y="432"/>
                  <a:pt x="283" y="438"/>
                </a:cubicBezTo>
                <a:cubicBezTo>
                  <a:pt x="277" y="438"/>
                  <a:pt x="289" y="432"/>
                  <a:pt x="277" y="438"/>
                </a:cubicBezTo>
                <a:cubicBezTo>
                  <a:pt x="277" y="438"/>
                  <a:pt x="277" y="438"/>
                  <a:pt x="270" y="445"/>
                </a:cubicBezTo>
                <a:cubicBezTo>
                  <a:pt x="258" y="451"/>
                  <a:pt x="270" y="445"/>
                  <a:pt x="258" y="451"/>
                </a:cubicBezTo>
                <a:cubicBezTo>
                  <a:pt x="258" y="451"/>
                  <a:pt x="258" y="451"/>
                  <a:pt x="258" y="451"/>
                </a:cubicBezTo>
                <a:cubicBezTo>
                  <a:pt x="258" y="451"/>
                  <a:pt x="258" y="451"/>
                  <a:pt x="258" y="451"/>
                </a:cubicBezTo>
                <a:cubicBezTo>
                  <a:pt x="258" y="451"/>
                  <a:pt x="258" y="451"/>
                  <a:pt x="245" y="464"/>
                </a:cubicBezTo>
                <a:cubicBezTo>
                  <a:pt x="245" y="464"/>
                  <a:pt x="245" y="464"/>
                  <a:pt x="245" y="464"/>
                </a:cubicBezTo>
                <a:cubicBezTo>
                  <a:pt x="245" y="464"/>
                  <a:pt x="245" y="464"/>
                  <a:pt x="245" y="464"/>
                </a:cubicBezTo>
                <a:cubicBezTo>
                  <a:pt x="239" y="464"/>
                  <a:pt x="239" y="464"/>
                  <a:pt x="239" y="464"/>
                </a:cubicBezTo>
                <a:cubicBezTo>
                  <a:pt x="245" y="464"/>
                  <a:pt x="245" y="464"/>
                  <a:pt x="245" y="458"/>
                </a:cubicBezTo>
                <a:cubicBezTo>
                  <a:pt x="226" y="470"/>
                  <a:pt x="226" y="470"/>
                  <a:pt x="226" y="470"/>
                </a:cubicBezTo>
                <a:cubicBezTo>
                  <a:pt x="226" y="470"/>
                  <a:pt x="226" y="470"/>
                  <a:pt x="226" y="477"/>
                </a:cubicBezTo>
                <a:cubicBezTo>
                  <a:pt x="226" y="477"/>
                  <a:pt x="226" y="477"/>
                  <a:pt x="258" y="451"/>
                </a:cubicBezTo>
                <a:cubicBezTo>
                  <a:pt x="239" y="464"/>
                  <a:pt x="208" y="483"/>
                  <a:pt x="189" y="502"/>
                </a:cubicBezTo>
                <a:cubicBezTo>
                  <a:pt x="182" y="508"/>
                  <a:pt x="182" y="508"/>
                  <a:pt x="182" y="508"/>
                </a:cubicBezTo>
                <a:cubicBezTo>
                  <a:pt x="170" y="515"/>
                  <a:pt x="170" y="515"/>
                  <a:pt x="164" y="527"/>
                </a:cubicBezTo>
                <a:cubicBezTo>
                  <a:pt x="164" y="527"/>
                  <a:pt x="164" y="527"/>
                  <a:pt x="170" y="527"/>
                </a:cubicBezTo>
                <a:cubicBezTo>
                  <a:pt x="151" y="546"/>
                  <a:pt x="132" y="565"/>
                  <a:pt x="120" y="578"/>
                </a:cubicBezTo>
                <a:cubicBezTo>
                  <a:pt x="120" y="578"/>
                  <a:pt x="107" y="578"/>
                  <a:pt x="107" y="584"/>
                </a:cubicBezTo>
                <a:cubicBezTo>
                  <a:pt x="101" y="591"/>
                  <a:pt x="101" y="591"/>
                  <a:pt x="101" y="591"/>
                </a:cubicBezTo>
                <a:cubicBezTo>
                  <a:pt x="95" y="597"/>
                  <a:pt x="95" y="597"/>
                  <a:pt x="95" y="597"/>
                </a:cubicBezTo>
                <a:cubicBezTo>
                  <a:pt x="107" y="584"/>
                  <a:pt x="126" y="572"/>
                  <a:pt x="120" y="572"/>
                </a:cubicBezTo>
                <a:cubicBezTo>
                  <a:pt x="126" y="565"/>
                  <a:pt x="132" y="559"/>
                  <a:pt x="132" y="559"/>
                </a:cubicBezTo>
                <a:cubicBezTo>
                  <a:pt x="126" y="565"/>
                  <a:pt x="120" y="572"/>
                  <a:pt x="101" y="591"/>
                </a:cubicBezTo>
                <a:cubicBezTo>
                  <a:pt x="101" y="591"/>
                  <a:pt x="101" y="591"/>
                  <a:pt x="107" y="578"/>
                </a:cubicBezTo>
                <a:cubicBezTo>
                  <a:pt x="101" y="591"/>
                  <a:pt x="95" y="597"/>
                  <a:pt x="88" y="604"/>
                </a:cubicBezTo>
                <a:cubicBezTo>
                  <a:pt x="95" y="597"/>
                  <a:pt x="95" y="597"/>
                  <a:pt x="95" y="597"/>
                </a:cubicBezTo>
                <a:cubicBezTo>
                  <a:pt x="82" y="610"/>
                  <a:pt x="70" y="635"/>
                  <a:pt x="63" y="648"/>
                </a:cubicBezTo>
                <a:cubicBezTo>
                  <a:pt x="63" y="648"/>
                  <a:pt x="57" y="654"/>
                  <a:pt x="57" y="661"/>
                </a:cubicBezTo>
                <a:cubicBezTo>
                  <a:pt x="51" y="661"/>
                  <a:pt x="51" y="661"/>
                  <a:pt x="51" y="661"/>
                </a:cubicBezTo>
                <a:cubicBezTo>
                  <a:pt x="51" y="661"/>
                  <a:pt x="51" y="661"/>
                  <a:pt x="51" y="661"/>
                </a:cubicBezTo>
                <a:cubicBezTo>
                  <a:pt x="51" y="667"/>
                  <a:pt x="51" y="667"/>
                  <a:pt x="51" y="667"/>
                </a:cubicBezTo>
                <a:cubicBezTo>
                  <a:pt x="51" y="667"/>
                  <a:pt x="51" y="667"/>
                  <a:pt x="51" y="661"/>
                </a:cubicBezTo>
                <a:cubicBezTo>
                  <a:pt x="51" y="673"/>
                  <a:pt x="44" y="680"/>
                  <a:pt x="38" y="699"/>
                </a:cubicBezTo>
                <a:cubicBezTo>
                  <a:pt x="44" y="686"/>
                  <a:pt x="44" y="686"/>
                  <a:pt x="44" y="680"/>
                </a:cubicBezTo>
                <a:cubicBezTo>
                  <a:pt x="44" y="686"/>
                  <a:pt x="38" y="692"/>
                  <a:pt x="38" y="699"/>
                </a:cubicBezTo>
                <a:cubicBezTo>
                  <a:pt x="38" y="699"/>
                  <a:pt x="38" y="699"/>
                  <a:pt x="38" y="699"/>
                </a:cubicBezTo>
                <a:cubicBezTo>
                  <a:pt x="32" y="705"/>
                  <a:pt x="32" y="718"/>
                  <a:pt x="32" y="718"/>
                </a:cubicBezTo>
                <a:cubicBezTo>
                  <a:pt x="26" y="730"/>
                  <a:pt x="26" y="730"/>
                  <a:pt x="26" y="730"/>
                </a:cubicBezTo>
                <a:cubicBezTo>
                  <a:pt x="19" y="743"/>
                  <a:pt x="26" y="730"/>
                  <a:pt x="19" y="743"/>
                </a:cubicBezTo>
                <a:cubicBezTo>
                  <a:pt x="19" y="743"/>
                  <a:pt x="19" y="743"/>
                  <a:pt x="19" y="750"/>
                </a:cubicBezTo>
                <a:cubicBezTo>
                  <a:pt x="19" y="750"/>
                  <a:pt x="19" y="750"/>
                  <a:pt x="13" y="769"/>
                </a:cubicBezTo>
                <a:cubicBezTo>
                  <a:pt x="13" y="775"/>
                  <a:pt x="13" y="781"/>
                  <a:pt x="13" y="794"/>
                </a:cubicBezTo>
                <a:cubicBezTo>
                  <a:pt x="13" y="800"/>
                  <a:pt x="13" y="800"/>
                  <a:pt x="13" y="800"/>
                </a:cubicBezTo>
                <a:cubicBezTo>
                  <a:pt x="13" y="800"/>
                  <a:pt x="13" y="800"/>
                  <a:pt x="13" y="800"/>
                </a:cubicBezTo>
                <a:cubicBezTo>
                  <a:pt x="13" y="800"/>
                  <a:pt x="13" y="800"/>
                  <a:pt x="13" y="800"/>
                </a:cubicBezTo>
                <a:cubicBezTo>
                  <a:pt x="13" y="813"/>
                  <a:pt x="13" y="832"/>
                  <a:pt x="13" y="845"/>
                </a:cubicBezTo>
                <a:cubicBezTo>
                  <a:pt x="13" y="864"/>
                  <a:pt x="13" y="857"/>
                  <a:pt x="13" y="857"/>
                </a:cubicBezTo>
                <a:cubicBezTo>
                  <a:pt x="13" y="876"/>
                  <a:pt x="19" y="896"/>
                  <a:pt x="26" y="908"/>
                </a:cubicBezTo>
                <a:cubicBezTo>
                  <a:pt x="32" y="927"/>
                  <a:pt x="32" y="927"/>
                  <a:pt x="44" y="953"/>
                </a:cubicBezTo>
                <a:cubicBezTo>
                  <a:pt x="57" y="972"/>
                  <a:pt x="70" y="984"/>
                  <a:pt x="82" y="1003"/>
                </a:cubicBezTo>
                <a:cubicBezTo>
                  <a:pt x="82" y="1003"/>
                  <a:pt x="82" y="997"/>
                  <a:pt x="76" y="997"/>
                </a:cubicBezTo>
                <a:cubicBezTo>
                  <a:pt x="82" y="1003"/>
                  <a:pt x="82" y="1003"/>
                  <a:pt x="88" y="1016"/>
                </a:cubicBezTo>
                <a:cubicBezTo>
                  <a:pt x="88" y="1016"/>
                  <a:pt x="88" y="1016"/>
                  <a:pt x="88" y="1016"/>
                </a:cubicBezTo>
                <a:cubicBezTo>
                  <a:pt x="88" y="1016"/>
                  <a:pt x="88" y="1016"/>
                  <a:pt x="88" y="1016"/>
                </a:cubicBezTo>
                <a:cubicBezTo>
                  <a:pt x="95" y="1022"/>
                  <a:pt x="95" y="1022"/>
                  <a:pt x="95" y="1022"/>
                </a:cubicBezTo>
                <a:cubicBezTo>
                  <a:pt x="101" y="1022"/>
                  <a:pt x="101" y="1029"/>
                  <a:pt x="107" y="1029"/>
                </a:cubicBezTo>
                <a:cubicBezTo>
                  <a:pt x="101" y="1029"/>
                  <a:pt x="101" y="1022"/>
                  <a:pt x="95" y="1022"/>
                </a:cubicBezTo>
                <a:cubicBezTo>
                  <a:pt x="101" y="1022"/>
                  <a:pt x="107" y="1029"/>
                  <a:pt x="107" y="1035"/>
                </a:cubicBezTo>
                <a:cubicBezTo>
                  <a:pt x="101" y="1029"/>
                  <a:pt x="88" y="1016"/>
                  <a:pt x="82" y="1003"/>
                </a:cubicBezTo>
                <a:cubicBezTo>
                  <a:pt x="88" y="1016"/>
                  <a:pt x="95" y="1016"/>
                  <a:pt x="101" y="1022"/>
                </a:cubicBezTo>
                <a:cubicBezTo>
                  <a:pt x="164" y="1067"/>
                  <a:pt x="239" y="1099"/>
                  <a:pt x="302" y="1111"/>
                </a:cubicBezTo>
                <a:cubicBezTo>
                  <a:pt x="333" y="1130"/>
                  <a:pt x="377" y="1143"/>
                  <a:pt x="415" y="1149"/>
                </a:cubicBezTo>
                <a:cubicBezTo>
                  <a:pt x="408" y="1149"/>
                  <a:pt x="402" y="1149"/>
                  <a:pt x="396" y="1143"/>
                </a:cubicBezTo>
                <a:cubicBezTo>
                  <a:pt x="383" y="1143"/>
                  <a:pt x="396" y="1143"/>
                  <a:pt x="371" y="1137"/>
                </a:cubicBezTo>
                <a:cubicBezTo>
                  <a:pt x="371" y="1137"/>
                  <a:pt x="371" y="1137"/>
                  <a:pt x="383" y="1143"/>
                </a:cubicBezTo>
                <a:cubicBezTo>
                  <a:pt x="408" y="1149"/>
                  <a:pt x="402" y="1143"/>
                  <a:pt x="433" y="1149"/>
                </a:cubicBezTo>
                <a:cubicBezTo>
                  <a:pt x="433" y="1149"/>
                  <a:pt x="433" y="1149"/>
                  <a:pt x="433" y="1149"/>
                </a:cubicBezTo>
                <a:cubicBezTo>
                  <a:pt x="440" y="1149"/>
                  <a:pt x="440" y="1149"/>
                  <a:pt x="446" y="1156"/>
                </a:cubicBezTo>
                <a:cubicBezTo>
                  <a:pt x="465" y="1156"/>
                  <a:pt x="484" y="1156"/>
                  <a:pt x="496" y="1162"/>
                </a:cubicBezTo>
                <a:cubicBezTo>
                  <a:pt x="490" y="1162"/>
                  <a:pt x="490" y="1162"/>
                  <a:pt x="490" y="1162"/>
                </a:cubicBezTo>
                <a:cubicBezTo>
                  <a:pt x="496" y="1162"/>
                  <a:pt x="496" y="1162"/>
                  <a:pt x="496" y="1162"/>
                </a:cubicBezTo>
                <a:cubicBezTo>
                  <a:pt x="509" y="1162"/>
                  <a:pt x="521" y="1162"/>
                  <a:pt x="528" y="1162"/>
                </a:cubicBezTo>
                <a:cubicBezTo>
                  <a:pt x="528" y="1162"/>
                  <a:pt x="528" y="1162"/>
                  <a:pt x="565" y="1168"/>
                </a:cubicBezTo>
                <a:cubicBezTo>
                  <a:pt x="565" y="1168"/>
                  <a:pt x="565" y="1168"/>
                  <a:pt x="540" y="1162"/>
                </a:cubicBezTo>
                <a:cubicBezTo>
                  <a:pt x="540" y="1162"/>
                  <a:pt x="534" y="1162"/>
                  <a:pt x="528" y="1162"/>
                </a:cubicBezTo>
                <a:cubicBezTo>
                  <a:pt x="528" y="1162"/>
                  <a:pt x="528" y="1162"/>
                  <a:pt x="528" y="1162"/>
                </a:cubicBezTo>
                <a:cubicBezTo>
                  <a:pt x="528" y="1162"/>
                  <a:pt x="528" y="1162"/>
                  <a:pt x="528" y="1162"/>
                </a:cubicBezTo>
                <a:cubicBezTo>
                  <a:pt x="509" y="1162"/>
                  <a:pt x="490" y="1156"/>
                  <a:pt x="477" y="1156"/>
                </a:cubicBezTo>
                <a:cubicBezTo>
                  <a:pt x="503" y="1162"/>
                  <a:pt x="528" y="1162"/>
                  <a:pt x="565" y="1162"/>
                </a:cubicBezTo>
                <a:cubicBezTo>
                  <a:pt x="540" y="1162"/>
                  <a:pt x="534" y="1162"/>
                  <a:pt x="528" y="1162"/>
                </a:cubicBezTo>
                <a:cubicBezTo>
                  <a:pt x="546" y="1162"/>
                  <a:pt x="546" y="1162"/>
                  <a:pt x="546" y="1162"/>
                </a:cubicBezTo>
                <a:cubicBezTo>
                  <a:pt x="553" y="1162"/>
                  <a:pt x="553" y="1162"/>
                  <a:pt x="572" y="1162"/>
                </a:cubicBezTo>
                <a:cubicBezTo>
                  <a:pt x="641" y="1168"/>
                  <a:pt x="716" y="1168"/>
                  <a:pt x="791" y="1162"/>
                </a:cubicBezTo>
                <a:cubicBezTo>
                  <a:pt x="791" y="1162"/>
                  <a:pt x="791" y="1162"/>
                  <a:pt x="791" y="1162"/>
                </a:cubicBezTo>
                <a:cubicBezTo>
                  <a:pt x="797" y="1162"/>
                  <a:pt x="797" y="1162"/>
                  <a:pt x="804" y="1162"/>
                </a:cubicBezTo>
                <a:cubicBezTo>
                  <a:pt x="841" y="1156"/>
                  <a:pt x="879" y="1156"/>
                  <a:pt x="923" y="1149"/>
                </a:cubicBezTo>
                <a:cubicBezTo>
                  <a:pt x="923" y="1149"/>
                  <a:pt x="923" y="1149"/>
                  <a:pt x="923" y="1149"/>
                </a:cubicBezTo>
                <a:cubicBezTo>
                  <a:pt x="929" y="1149"/>
                  <a:pt x="929" y="1149"/>
                  <a:pt x="929" y="1149"/>
                </a:cubicBezTo>
                <a:cubicBezTo>
                  <a:pt x="942" y="1143"/>
                  <a:pt x="954" y="1143"/>
                  <a:pt x="961" y="1143"/>
                </a:cubicBezTo>
                <a:cubicBezTo>
                  <a:pt x="967" y="1143"/>
                  <a:pt x="967" y="1143"/>
                  <a:pt x="967" y="1143"/>
                </a:cubicBezTo>
                <a:cubicBezTo>
                  <a:pt x="967" y="1143"/>
                  <a:pt x="967" y="1143"/>
                  <a:pt x="967" y="1143"/>
                </a:cubicBezTo>
                <a:cubicBezTo>
                  <a:pt x="967" y="1143"/>
                  <a:pt x="973" y="1143"/>
                  <a:pt x="979" y="1137"/>
                </a:cubicBezTo>
                <a:cubicBezTo>
                  <a:pt x="973" y="1143"/>
                  <a:pt x="973" y="1143"/>
                  <a:pt x="967" y="1143"/>
                </a:cubicBezTo>
                <a:cubicBezTo>
                  <a:pt x="967" y="1143"/>
                  <a:pt x="967" y="1143"/>
                  <a:pt x="967" y="1143"/>
                </a:cubicBezTo>
                <a:cubicBezTo>
                  <a:pt x="973" y="1143"/>
                  <a:pt x="973" y="1137"/>
                  <a:pt x="979" y="1137"/>
                </a:cubicBezTo>
                <a:cubicBezTo>
                  <a:pt x="1023" y="1130"/>
                  <a:pt x="1061" y="1124"/>
                  <a:pt x="1092" y="1111"/>
                </a:cubicBezTo>
                <a:cubicBezTo>
                  <a:pt x="1092" y="1111"/>
                  <a:pt x="1092" y="1111"/>
                  <a:pt x="1130" y="1105"/>
                </a:cubicBezTo>
                <a:cubicBezTo>
                  <a:pt x="1136" y="1105"/>
                  <a:pt x="1143" y="1099"/>
                  <a:pt x="1149" y="1099"/>
                </a:cubicBezTo>
                <a:cubicBezTo>
                  <a:pt x="1155" y="1099"/>
                  <a:pt x="1161" y="1099"/>
                  <a:pt x="1168" y="1092"/>
                </a:cubicBezTo>
                <a:cubicBezTo>
                  <a:pt x="1168" y="1092"/>
                  <a:pt x="1168" y="1092"/>
                  <a:pt x="1168" y="1092"/>
                </a:cubicBezTo>
                <a:cubicBezTo>
                  <a:pt x="1174" y="1092"/>
                  <a:pt x="1174" y="1092"/>
                  <a:pt x="1180" y="1092"/>
                </a:cubicBezTo>
                <a:cubicBezTo>
                  <a:pt x="1187" y="1092"/>
                  <a:pt x="1193" y="1086"/>
                  <a:pt x="1199" y="1086"/>
                </a:cubicBezTo>
                <a:cubicBezTo>
                  <a:pt x="1199" y="1086"/>
                  <a:pt x="1205" y="1086"/>
                  <a:pt x="1212" y="1080"/>
                </a:cubicBezTo>
                <a:cubicBezTo>
                  <a:pt x="1212" y="1080"/>
                  <a:pt x="1212" y="1080"/>
                  <a:pt x="1212" y="1080"/>
                </a:cubicBezTo>
                <a:cubicBezTo>
                  <a:pt x="1212" y="1080"/>
                  <a:pt x="1212" y="1080"/>
                  <a:pt x="1218" y="1080"/>
                </a:cubicBezTo>
                <a:cubicBezTo>
                  <a:pt x="1224" y="1080"/>
                  <a:pt x="1224" y="1080"/>
                  <a:pt x="1237" y="1073"/>
                </a:cubicBezTo>
                <a:cubicBezTo>
                  <a:pt x="1243" y="1073"/>
                  <a:pt x="1249" y="1073"/>
                  <a:pt x="1249" y="1073"/>
                </a:cubicBezTo>
                <a:cubicBezTo>
                  <a:pt x="1249" y="1073"/>
                  <a:pt x="1249" y="1073"/>
                  <a:pt x="1249" y="1073"/>
                </a:cubicBezTo>
                <a:cubicBezTo>
                  <a:pt x="1256" y="1067"/>
                  <a:pt x="1268" y="1067"/>
                  <a:pt x="1274" y="1061"/>
                </a:cubicBezTo>
                <a:cubicBezTo>
                  <a:pt x="1274" y="1061"/>
                  <a:pt x="1274" y="1061"/>
                  <a:pt x="1268" y="1067"/>
                </a:cubicBezTo>
                <a:cubicBezTo>
                  <a:pt x="1268" y="1067"/>
                  <a:pt x="1268" y="1067"/>
                  <a:pt x="1274" y="1067"/>
                </a:cubicBezTo>
                <a:cubicBezTo>
                  <a:pt x="1274" y="1067"/>
                  <a:pt x="1274" y="1067"/>
                  <a:pt x="1274" y="1067"/>
                </a:cubicBezTo>
                <a:cubicBezTo>
                  <a:pt x="1274" y="1061"/>
                  <a:pt x="1281" y="1061"/>
                  <a:pt x="1287" y="1061"/>
                </a:cubicBezTo>
                <a:cubicBezTo>
                  <a:pt x="1293" y="1054"/>
                  <a:pt x="1293" y="1061"/>
                  <a:pt x="1318" y="1048"/>
                </a:cubicBezTo>
                <a:cubicBezTo>
                  <a:pt x="1300" y="1054"/>
                  <a:pt x="1318" y="1048"/>
                  <a:pt x="1287" y="1061"/>
                </a:cubicBezTo>
                <a:cubicBezTo>
                  <a:pt x="1287" y="1054"/>
                  <a:pt x="1318" y="1048"/>
                  <a:pt x="1356" y="1035"/>
                </a:cubicBezTo>
                <a:cubicBezTo>
                  <a:pt x="1356" y="1035"/>
                  <a:pt x="1362" y="1029"/>
                  <a:pt x="1369" y="1029"/>
                </a:cubicBezTo>
                <a:cubicBezTo>
                  <a:pt x="1381" y="1022"/>
                  <a:pt x="1394" y="1016"/>
                  <a:pt x="1406" y="1003"/>
                </a:cubicBezTo>
                <a:cubicBezTo>
                  <a:pt x="1406" y="1003"/>
                  <a:pt x="1400" y="1003"/>
                  <a:pt x="1400" y="1016"/>
                </a:cubicBezTo>
                <a:cubicBezTo>
                  <a:pt x="1406" y="1003"/>
                  <a:pt x="1406" y="1003"/>
                  <a:pt x="1412" y="997"/>
                </a:cubicBezTo>
                <a:cubicBezTo>
                  <a:pt x="1412" y="1003"/>
                  <a:pt x="1412" y="1003"/>
                  <a:pt x="1406" y="1003"/>
                </a:cubicBezTo>
                <a:cubicBezTo>
                  <a:pt x="1412" y="1003"/>
                  <a:pt x="1412" y="1003"/>
                  <a:pt x="1412" y="1003"/>
                </a:cubicBezTo>
                <a:cubicBezTo>
                  <a:pt x="1406" y="1003"/>
                  <a:pt x="1406" y="1003"/>
                  <a:pt x="1406" y="1003"/>
                </a:cubicBezTo>
                <a:cubicBezTo>
                  <a:pt x="1406" y="1003"/>
                  <a:pt x="1400" y="1016"/>
                  <a:pt x="1394" y="1016"/>
                </a:cubicBezTo>
                <a:cubicBezTo>
                  <a:pt x="1400" y="1016"/>
                  <a:pt x="1400" y="1016"/>
                  <a:pt x="1400" y="1016"/>
                </a:cubicBezTo>
                <a:cubicBezTo>
                  <a:pt x="1400" y="1016"/>
                  <a:pt x="1400" y="1016"/>
                  <a:pt x="1394" y="1016"/>
                </a:cubicBezTo>
                <a:cubicBezTo>
                  <a:pt x="1394" y="1016"/>
                  <a:pt x="1394" y="1016"/>
                  <a:pt x="1400" y="1016"/>
                </a:cubicBezTo>
                <a:cubicBezTo>
                  <a:pt x="1406" y="1016"/>
                  <a:pt x="1406" y="1016"/>
                  <a:pt x="1406" y="1003"/>
                </a:cubicBezTo>
                <a:cubicBezTo>
                  <a:pt x="1412" y="1003"/>
                  <a:pt x="1412" y="1003"/>
                  <a:pt x="1412" y="1003"/>
                </a:cubicBezTo>
                <a:cubicBezTo>
                  <a:pt x="1412" y="1003"/>
                  <a:pt x="1412" y="1003"/>
                  <a:pt x="1412" y="1003"/>
                </a:cubicBezTo>
                <a:cubicBezTo>
                  <a:pt x="1425" y="997"/>
                  <a:pt x="1438" y="991"/>
                  <a:pt x="1456" y="984"/>
                </a:cubicBezTo>
                <a:cubicBezTo>
                  <a:pt x="1444" y="984"/>
                  <a:pt x="1456" y="984"/>
                  <a:pt x="1444" y="984"/>
                </a:cubicBezTo>
                <a:cubicBezTo>
                  <a:pt x="1444" y="984"/>
                  <a:pt x="1444" y="984"/>
                  <a:pt x="1463" y="978"/>
                </a:cubicBezTo>
                <a:cubicBezTo>
                  <a:pt x="1469" y="972"/>
                  <a:pt x="1469" y="972"/>
                  <a:pt x="1469" y="978"/>
                </a:cubicBezTo>
                <a:cubicBezTo>
                  <a:pt x="1463" y="978"/>
                  <a:pt x="1463" y="978"/>
                  <a:pt x="1456" y="984"/>
                </a:cubicBezTo>
                <a:cubicBezTo>
                  <a:pt x="1463" y="978"/>
                  <a:pt x="1463" y="978"/>
                  <a:pt x="1469" y="978"/>
                </a:cubicBezTo>
                <a:cubicBezTo>
                  <a:pt x="1469" y="978"/>
                  <a:pt x="1469" y="978"/>
                  <a:pt x="1469" y="978"/>
                </a:cubicBezTo>
                <a:cubicBezTo>
                  <a:pt x="1469" y="978"/>
                  <a:pt x="1469" y="978"/>
                  <a:pt x="1475" y="972"/>
                </a:cubicBezTo>
                <a:cubicBezTo>
                  <a:pt x="1475" y="972"/>
                  <a:pt x="1482" y="972"/>
                  <a:pt x="1488" y="965"/>
                </a:cubicBezTo>
                <a:cubicBezTo>
                  <a:pt x="1488" y="965"/>
                  <a:pt x="1488" y="965"/>
                  <a:pt x="1475" y="972"/>
                </a:cubicBezTo>
                <a:cubicBezTo>
                  <a:pt x="1488" y="965"/>
                  <a:pt x="1494" y="959"/>
                  <a:pt x="1507" y="953"/>
                </a:cubicBezTo>
                <a:cubicBezTo>
                  <a:pt x="1507" y="953"/>
                  <a:pt x="1507" y="953"/>
                  <a:pt x="1519" y="946"/>
                </a:cubicBezTo>
                <a:cubicBezTo>
                  <a:pt x="1519" y="946"/>
                  <a:pt x="1519" y="946"/>
                  <a:pt x="1519" y="946"/>
                </a:cubicBezTo>
                <a:cubicBezTo>
                  <a:pt x="1519" y="946"/>
                  <a:pt x="1525" y="940"/>
                  <a:pt x="1532" y="940"/>
                </a:cubicBezTo>
                <a:cubicBezTo>
                  <a:pt x="1532" y="940"/>
                  <a:pt x="1532" y="940"/>
                  <a:pt x="1525" y="940"/>
                </a:cubicBezTo>
                <a:cubicBezTo>
                  <a:pt x="1551" y="921"/>
                  <a:pt x="1544" y="927"/>
                  <a:pt x="1551" y="921"/>
                </a:cubicBezTo>
                <a:cubicBezTo>
                  <a:pt x="1551" y="921"/>
                  <a:pt x="1551" y="921"/>
                  <a:pt x="1551" y="921"/>
                </a:cubicBezTo>
                <a:cubicBezTo>
                  <a:pt x="1557" y="921"/>
                  <a:pt x="1557" y="908"/>
                  <a:pt x="1563" y="908"/>
                </a:cubicBezTo>
                <a:cubicBezTo>
                  <a:pt x="1582" y="902"/>
                  <a:pt x="1582" y="896"/>
                  <a:pt x="1582" y="896"/>
                </a:cubicBezTo>
                <a:cubicBezTo>
                  <a:pt x="1582" y="902"/>
                  <a:pt x="1582" y="902"/>
                  <a:pt x="1582" y="902"/>
                </a:cubicBezTo>
                <a:cubicBezTo>
                  <a:pt x="1594" y="889"/>
                  <a:pt x="1607" y="883"/>
                  <a:pt x="1613" y="870"/>
                </a:cubicBezTo>
                <a:cubicBezTo>
                  <a:pt x="1620" y="870"/>
                  <a:pt x="1620" y="870"/>
                  <a:pt x="1620" y="870"/>
                </a:cubicBezTo>
                <a:cubicBezTo>
                  <a:pt x="1620" y="870"/>
                  <a:pt x="1620" y="870"/>
                  <a:pt x="1620" y="870"/>
                </a:cubicBezTo>
                <a:cubicBezTo>
                  <a:pt x="1620" y="870"/>
                  <a:pt x="1620" y="870"/>
                  <a:pt x="1620" y="870"/>
                </a:cubicBezTo>
                <a:cubicBezTo>
                  <a:pt x="1620" y="864"/>
                  <a:pt x="1626" y="864"/>
                  <a:pt x="1626" y="857"/>
                </a:cubicBezTo>
                <a:cubicBezTo>
                  <a:pt x="1632" y="857"/>
                  <a:pt x="1632" y="857"/>
                  <a:pt x="1632" y="851"/>
                </a:cubicBezTo>
                <a:cubicBezTo>
                  <a:pt x="1632" y="851"/>
                  <a:pt x="1632" y="851"/>
                  <a:pt x="1651" y="838"/>
                </a:cubicBezTo>
                <a:cubicBezTo>
                  <a:pt x="1651" y="838"/>
                  <a:pt x="1651" y="838"/>
                  <a:pt x="1638" y="845"/>
                </a:cubicBezTo>
                <a:cubicBezTo>
                  <a:pt x="1645" y="845"/>
                  <a:pt x="1651" y="838"/>
                  <a:pt x="1657" y="832"/>
                </a:cubicBezTo>
                <a:cubicBezTo>
                  <a:pt x="1664" y="826"/>
                  <a:pt x="1664" y="826"/>
                  <a:pt x="1664" y="826"/>
                </a:cubicBezTo>
                <a:cubicBezTo>
                  <a:pt x="1657" y="826"/>
                  <a:pt x="1657" y="826"/>
                  <a:pt x="1657" y="826"/>
                </a:cubicBezTo>
                <a:cubicBezTo>
                  <a:pt x="1670" y="807"/>
                  <a:pt x="1689" y="794"/>
                  <a:pt x="1670" y="807"/>
                </a:cubicBezTo>
                <a:cubicBezTo>
                  <a:pt x="1689" y="794"/>
                  <a:pt x="1707" y="769"/>
                  <a:pt x="1726" y="737"/>
                </a:cubicBezTo>
                <a:cubicBezTo>
                  <a:pt x="1726" y="737"/>
                  <a:pt x="1739" y="718"/>
                  <a:pt x="1739" y="705"/>
                </a:cubicBezTo>
                <a:cubicBezTo>
                  <a:pt x="1739" y="705"/>
                  <a:pt x="1739" y="705"/>
                  <a:pt x="1739" y="699"/>
                </a:cubicBezTo>
                <a:cubicBezTo>
                  <a:pt x="1739" y="705"/>
                  <a:pt x="1733" y="718"/>
                  <a:pt x="1733" y="718"/>
                </a:cubicBezTo>
                <a:cubicBezTo>
                  <a:pt x="1739" y="718"/>
                  <a:pt x="1739" y="705"/>
                  <a:pt x="1739" y="699"/>
                </a:cubicBezTo>
                <a:cubicBezTo>
                  <a:pt x="1745" y="692"/>
                  <a:pt x="1745" y="692"/>
                  <a:pt x="1751" y="673"/>
                </a:cubicBezTo>
                <a:cubicBezTo>
                  <a:pt x="1751" y="680"/>
                  <a:pt x="1745" y="686"/>
                  <a:pt x="1739" y="692"/>
                </a:cubicBezTo>
                <a:cubicBezTo>
                  <a:pt x="1745" y="686"/>
                  <a:pt x="1751" y="667"/>
                  <a:pt x="1758" y="661"/>
                </a:cubicBezTo>
                <a:cubicBezTo>
                  <a:pt x="1751" y="667"/>
                  <a:pt x="1751" y="667"/>
                  <a:pt x="1751" y="667"/>
                </a:cubicBezTo>
                <a:cubicBezTo>
                  <a:pt x="1758" y="642"/>
                  <a:pt x="1758" y="642"/>
                  <a:pt x="1758" y="642"/>
                </a:cubicBezTo>
                <a:cubicBezTo>
                  <a:pt x="1764" y="635"/>
                  <a:pt x="1764" y="635"/>
                  <a:pt x="1764" y="635"/>
                </a:cubicBezTo>
                <a:cubicBezTo>
                  <a:pt x="1764" y="629"/>
                  <a:pt x="1764" y="629"/>
                  <a:pt x="1764" y="629"/>
                </a:cubicBezTo>
                <a:cubicBezTo>
                  <a:pt x="1764" y="604"/>
                  <a:pt x="1764" y="610"/>
                  <a:pt x="1764" y="635"/>
                </a:cubicBezTo>
                <a:cubicBezTo>
                  <a:pt x="1770" y="597"/>
                  <a:pt x="1770" y="572"/>
                  <a:pt x="1776" y="553"/>
                </a:cubicBezTo>
                <a:cubicBezTo>
                  <a:pt x="1776" y="553"/>
                  <a:pt x="1776" y="553"/>
                  <a:pt x="1770" y="572"/>
                </a:cubicBezTo>
                <a:cubicBezTo>
                  <a:pt x="1770" y="559"/>
                  <a:pt x="1776" y="553"/>
                  <a:pt x="1776" y="540"/>
                </a:cubicBezTo>
                <a:cubicBezTo>
                  <a:pt x="1776" y="534"/>
                  <a:pt x="1776" y="534"/>
                  <a:pt x="1776" y="534"/>
                </a:cubicBezTo>
                <a:close/>
                <a:moveTo>
                  <a:pt x="44" y="953"/>
                </a:moveTo>
                <a:cubicBezTo>
                  <a:pt x="44" y="953"/>
                  <a:pt x="44" y="946"/>
                  <a:pt x="38" y="946"/>
                </a:cubicBezTo>
                <a:cubicBezTo>
                  <a:pt x="44" y="946"/>
                  <a:pt x="44" y="953"/>
                  <a:pt x="44" y="953"/>
                </a:cubicBezTo>
                <a:close/>
                <a:moveTo>
                  <a:pt x="672" y="58"/>
                </a:moveTo>
                <a:cubicBezTo>
                  <a:pt x="672" y="58"/>
                  <a:pt x="672" y="58"/>
                  <a:pt x="672" y="58"/>
                </a:cubicBezTo>
                <a:cubicBezTo>
                  <a:pt x="685" y="58"/>
                  <a:pt x="685" y="58"/>
                  <a:pt x="691" y="58"/>
                </a:cubicBezTo>
                <a:cubicBezTo>
                  <a:pt x="685" y="58"/>
                  <a:pt x="685" y="58"/>
                  <a:pt x="672" y="58"/>
                </a:cubicBezTo>
                <a:close/>
                <a:moveTo>
                  <a:pt x="860" y="20"/>
                </a:moveTo>
                <a:cubicBezTo>
                  <a:pt x="860" y="20"/>
                  <a:pt x="860" y="20"/>
                  <a:pt x="860" y="20"/>
                </a:cubicBezTo>
                <a:cubicBezTo>
                  <a:pt x="860" y="20"/>
                  <a:pt x="860" y="20"/>
                  <a:pt x="860" y="20"/>
                </a:cubicBezTo>
                <a:close/>
                <a:moveTo>
                  <a:pt x="565" y="1130"/>
                </a:moveTo>
                <a:cubicBezTo>
                  <a:pt x="565" y="1130"/>
                  <a:pt x="565" y="1130"/>
                  <a:pt x="565" y="1130"/>
                </a:cubicBezTo>
                <a:cubicBezTo>
                  <a:pt x="565" y="1130"/>
                  <a:pt x="565" y="1130"/>
                  <a:pt x="565" y="1130"/>
                </a:cubicBezTo>
                <a:cubicBezTo>
                  <a:pt x="565" y="1130"/>
                  <a:pt x="565" y="1130"/>
                  <a:pt x="565" y="1130"/>
                </a:cubicBezTo>
                <a:close/>
                <a:moveTo>
                  <a:pt x="38" y="940"/>
                </a:moveTo>
                <a:cubicBezTo>
                  <a:pt x="38" y="946"/>
                  <a:pt x="38" y="946"/>
                  <a:pt x="38" y="946"/>
                </a:cubicBezTo>
                <a:cubicBezTo>
                  <a:pt x="38" y="940"/>
                  <a:pt x="32" y="934"/>
                  <a:pt x="32" y="927"/>
                </a:cubicBezTo>
                <a:cubicBezTo>
                  <a:pt x="32" y="934"/>
                  <a:pt x="32" y="934"/>
                  <a:pt x="38" y="940"/>
                </a:cubicBezTo>
                <a:close/>
                <a:moveTo>
                  <a:pt x="1551" y="927"/>
                </a:moveTo>
                <a:cubicBezTo>
                  <a:pt x="1563" y="908"/>
                  <a:pt x="1563" y="908"/>
                  <a:pt x="1563" y="908"/>
                </a:cubicBezTo>
                <a:cubicBezTo>
                  <a:pt x="1557" y="921"/>
                  <a:pt x="1557" y="921"/>
                  <a:pt x="1557" y="921"/>
                </a:cubicBezTo>
                <a:cubicBezTo>
                  <a:pt x="1551" y="927"/>
                  <a:pt x="1551" y="927"/>
                  <a:pt x="1551" y="927"/>
                </a:cubicBezTo>
                <a:close/>
                <a:moveTo>
                  <a:pt x="1563" y="134"/>
                </a:moveTo>
                <a:cubicBezTo>
                  <a:pt x="1576" y="134"/>
                  <a:pt x="1582" y="140"/>
                  <a:pt x="1582" y="140"/>
                </a:cubicBezTo>
                <a:cubicBezTo>
                  <a:pt x="1576" y="134"/>
                  <a:pt x="1576" y="134"/>
                  <a:pt x="1563" y="134"/>
                </a:cubicBezTo>
                <a:close/>
                <a:moveTo>
                  <a:pt x="1594" y="146"/>
                </a:moveTo>
                <a:cubicBezTo>
                  <a:pt x="1594" y="146"/>
                  <a:pt x="1594" y="146"/>
                  <a:pt x="1594" y="146"/>
                </a:cubicBezTo>
                <a:cubicBezTo>
                  <a:pt x="1601" y="153"/>
                  <a:pt x="1601" y="153"/>
                  <a:pt x="1601" y="153"/>
                </a:cubicBezTo>
                <a:cubicBezTo>
                  <a:pt x="1594" y="146"/>
                  <a:pt x="1594" y="146"/>
                  <a:pt x="1594" y="146"/>
                </a:cubicBezTo>
                <a:cubicBezTo>
                  <a:pt x="1588" y="146"/>
                  <a:pt x="1588" y="140"/>
                  <a:pt x="1582" y="140"/>
                </a:cubicBezTo>
                <a:cubicBezTo>
                  <a:pt x="1582" y="140"/>
                  <a:pt x="1582" y="140"/>
                  <a:pt x="1582" y="140"/>
                </a:cubicBezTo>
                <a:cubicBezTo>
                  <a:pt x="1588" y="140"/>
                  <a:pt x="1594" y="146"/>
                  <a:pt x="1601" y="153"/>
                </a:cubicBezTo>
                <a:cubicBezTo>
                  <a:pt x="1607" y="159"/>
                  <a:pt x="1594" y="146"/>
                  <a:pt x="1594" y="146"/>
                </a:cubicBezTo>
                <a:close/>
                <a:moveTo>
                  <a:pt x="19" y="750"/>
                </a:moveTo>
                <a:cubicBezTo>
                  <a:pt x="13" y="756"/>
                  <a:pt x="13" y="769"/>
                  <a:pt x="13" y="775"/>
                </a:cubicBezTo>
                <a:cubicBezTo>
                  <a:pt x="13" y="769"/>
                  <a:pt x="13" y="769"/>
                  <a:pt x="19" y="756"/>
                </a:cubicBezTo>
                <a:cubicBezTo>
                  <a:pt x="19" y="750"/>
                  <a:pt x="19" y="750"/>
                  <a:pt x="19" y="750"/>
                </a:cubicBezTo>
                <a:close/>
                <a:moveTo>
                  <a:pt x="1638" y="185"/>
                </a:moveTo>
                <a:cubicBezTo>
                  <a:pt x="1645" y="191"/>
                  <a:pt x="1645" y="191"/>
                  <a:pt x="1645" y="191"/>
                </a:cubicBezTo>
                <a:cubicBezTo>
                  <a:pt x="1651" y="197"/>
                  <a:pt x="1651" y="197"/>
                  <a:pt x="1651" y="197"/>
                </a:cubicBezTo>
                <a:cubicBezTo>
                  <a:pt x="1638" y="185"/>
                  <a:pt x="1638" y="185"/>
                  <a:pt x="1638" y="185"/>
                </a:cubicBezTo>
                <a:close/>
                <a:moveTo>
                  <a:pt x="1657" y="832"/>
                </a:moveTo>
                <a:cubicBezTo>
                  <a:pt x="1651" y="838"/>
                  <a:pt x="1651" y="838"/>
                  <a:pt x="1645" y="845"/>
                </a:cubicBezTo>
                <a:cubicBezTo>
                  <a:pt x="1651" y="838"/>
                  <a:pt x="1651" y="838"/>
                  <a:pt x="1657" y="832"/>
                </a:cubicBezTo>
                <a:close/>
                <a:moveTo>
                  <a:pt x="1645" y="845"/>
                </a:moveTo>
                <a:cubicBezTo>
                  <a:pt x="1638" y="851"/>
                  <a:pt x="1638" y="851"/>
                  <a:pt x="1638" y="851"/>
                </a:cubicBezTo>
                <a:cubicBezTo>
                  <a:pt x="1638" y="851"/>
                  <a:pt x="1638" y="851"/>
                  <a:pt x="1626" y="857"/>
                </a:cubicBezTo>
                <a:cubicBezTo>
                  <a:pt x="1645" y="845"/>
                  <a:pt x="1632" y="857"/>
                  <a:pt x="1645" y="845"/>
                </a:cubicBezTo>
                <a:cubicBezTo>
                  <a:pt x="1651" y="838"/>
                  <a:pt x="1651" y="838"/>
                  <a:pt x="1645" y="845"/>
                </a:cubicBezTo>
                <a:close/>
                <a:moveTo>
                  <a:pt x="1657" y="832"/>
                </a:moveTo>
                <a:cubicBezTo>
                  <a:pt x="1657" y="832"/>
                  <a:pt x="1664" y="826"/>
                  <a:pt x="1682" y="807"/>
                </a:cubicBezTo>
                <a:cubicBezTo>
                  <a:pt x="1670" y="813"/>
                  <a:pt x="1670" y="813"/>
                  <a:pt x="1670" y="813"/>
                </a:cubicBezTo>
                <a:cubicBezTo>
                  <a:pt x="1670" y="813"/>
                  <a:pt x="1670" y="813"/>
                  <a:pt x="1670" y="813"/>
                </a:cubicBezTo>
                <a:cubicBezTo>
                  <a:pt x="1682" y="807"/>
                  <a:pt x="1670" y="813"/>
                  <a:pt x="1682" y="800"/>
                </a:cubicBezTo>
                <a:cubicBezTo>
                  <a:pt x="1682" y="800"/>
                  <a:pt x="1682" y="800"/>
                  <a:pt x="1695" y="781"/>
                </a:cubicBezTo>
                <a:cubicBezTo>
                  <a:pt x="1689" y="794"/>
                  <a:pt x="1689" y="800"/>
                  <a:pt x="1682" y="807"/>
                </a:cubicBezTo>
                <a:cubicBezTo>
                  <a:pt x="1682" y="807"/>
                  <a:pt x="1682" y="807"/>
                  <a:pt x="1682" y="807"/>
                </a:cubicBezTo>
                <a:cubicBezTo>
                  <a:pt x="1682" y="800"/>
                  <a:pt x="1689" y="800"/>
                  <a:pt x="1689" y="794"/>
                </a:cubicBezTo>
                <a:cubicBezTo>
                  <a:pt x="1689" y="794"/>
                  <a:pt x="1689" y="800"/>
                  <a:pt x="1682" y="800"/>
                </a:cubicBezTo>
                <a:cubicBezTo>
                  <a:pt x="1682" y="807"/>
                  <a:pt x="1670" y="807"/>
                  <a:pt x="1670" y="807"/>
                </a:cubicBezTo>
                <a:cubicBezTo>
                  <a:pt x="1670" y="807"/>
                  <a:pt x="1670" y="807"/>
                  <a:pt x="1670" y="807"/>
                </a:cubicBezTo>
                <a:cubicBezTo>
                  <a:pt x="1664" y="826"/>
                  <a:pt x="1664" y="826"/>
                  <a:pt x="1664" y="826"/>
                </a:cubicBezTo>
                <a:cubicBezTo>
                  <a:pt x="1657" y="832"/>
                  <a:pt x="1657" y="832"/>
                  <a:pt x="1657" y="832"/>
                </a:cubicBezTo>
                <a:close/>
                <a:moveTo>
                  <a:pt x="1707" y="267"/>
                </a:moveTo>
                <a:cubicBezTo>
                  <a:pt x="1714" y="273"/>
                  <a:pt x="1720" y="280"/>
                  <a:pt x="1726" y="292"/>
                </a:cubicBezTo>
                <a:cubicBezTo>
                  <a:pt x="1720" y="280"/>
                  <a:pt x="1720" y="280"/>
                  <a:pt x="1720" y="280"/>
                </a:cubicBezTo>
                <a:cubicBezTo>
                  <a:pt x="1720" y="273"/>
                  <a:pt x="1714" y="267"/>
                  <a:pt x="1707" y="267"/>
                </a:cubicBezTo>
                <a:close/>
                <a:moveTo>
                  <a:pt x="1513" y="953"/>
                </a:moveTo>
                <a:cubicBezTo>
                  <a:pt x="1532" y="940"/>
                  <a:pt x="1532" y="940"/>
                  <a:pt x="1532" y="940"/>
                </a:cubicBezTo>
                <a:cubicBezTo>
                  <a:pt x="1519" y="946"/>
                  <a:pt x="1519" y="946"/>
                  <a:pt x="1519" y="946"/>
                </a:cubicBezTo>
                <a:cubicBezTo>
                  <a:pt x="1513" y="953"/>
                  <a:pt x="1513" y="953"/>
                  <a:pt x="1513" y="953"/>
                </a:cubicBezTo>
                <a:close/>
                <a:moveTo>
                  <a:pt x="1689" y="235"/>
                </a:moveTo>
                <a:cubicBezTo>
                  <a:pt x="1695" y="242"/>
                  <a:pt x="1695" y="242"/>
                  <a:pt x="1695" y="242"/>
                </a:cubicBezTo>
                <a:cubicBezTo>
                  <a:pt x="1689" y="235"/>
                  <a:pt x="1689" y="235"/>
                  <a:pt x="1689" y="235"/>
                </a:cubicBezTo>
                <a:cubicBezTo>
                  <a:pt x="1689" y="235"/>
                  <a:pt x="1689" y="235"/>
                  <a:pt x="1695" y="242"/>
                </a:cubicBezTo>
                <a:cubicBezTo>
                  <a:pt x="1695" y="248"/>
                  <a:pt x="1701" y="248"/>
                  <a:pt x="1701" y="248"/>
                </a:cubicBezTo>
                <a:cubicBezTo>
                  <a:pt x="1701" y="248"/>
                  <a:pt x="1695" y="248"/>
                  <a:pt x="1695" y="242"/>
                </a:cubicBezTo>
                <a:cubicBezTo>
                  <a:pt x="1695" y="242"/>
                  <a:pt x="1695" y="242"/>
                  <a:pt x="1689" y="235"/>
                </a:cubicBezTo>
                <a:close/>
                <a:moveTo>
                  <a:pt x="1707" y="261"/>
                </a:moveTo>
                <a:cubicBezTo>
                  <a:pt x="1707" y="261"/>
                  <a:pt x="1707" y="261"/>
                  <a:pt x="1707" y="261"/>
                </a:cubicBezTo>
                <a:cubicBezTo>
                  <a:pt x="1701" y="254"/>
                  <a:pt x="1701" y="254"/>
                  <a:pt x="1701" y="248"/>
                </a:cubicBezTo>
                <a:cubicBezTo>
                  <a:pt x="1701" y="254"/>
                  <a:pt x="1707" y="261"/>
                  <a:pt x="1707" y="261"/>
                </a:cubicBezTo>
                <a:close/>
                <a:moveTo>
                  <a:pt x="1707" y="261"/>
                </a:moveTo>
                <a:cubicBezTo>
                  <a:pt x="1707" y="261"/>
                  <a:pt x="1707" y="261"/>
                  <a:pt x="1707" y="267"/>
                </a:cubicBezTo>
                <a:cubicBezTo>
                  <a:pt x="1714" y="267"/>
                  <a:pt x="1714" y="267"/>
                  <a:pt x="1714" y="267"/>
                </a:cubicBezTo>
                <a:cubicBezTo>
                  <a:pt x="1714" y="267"/>
                  <a:pt x="1714" y="267"/>
                  <a:pt x="1707" y="261"/>
                </a:cubicBezTo>
                <a:close/>
                <a:moveTo>
                  <a:pt x="283" y="1111"/>
                </a:moveTo>
                <a:cubicBezTo>
                  <a:pt x="277" y="1105"/>
                  <a:pt x="277" y="1105"/>
                  <a:pt x="277" y="1105"/>
                </a:cubicBezTo>
                <a:cubicBezTo>
                  <a:pt x="277" y="1111"/>
                  <a:pt x="277" y="1111"/>
                  <a:pt x="277" y="1111"/>
                </a:cubicBezTo>
                <a:cubicBezTo>
                  <a:pt x="289" y="1111"/>
                  <a:pt x="302" y="1124"/>
                  <a:pt x="283" y="1111"/>
                </a:cubicBezTo>
                <a:close/>
                <a:moveTo>
                  <a:pt x="270" y="1105"/>
                </a:moveTo>
                <a:cubicBezTo>
                  <a:pt x="277" y="1105"/>
                  <a:pt x="277" y="1105"/>
                  <a:pt x="277" y="1105"/>
                </a:cubicBezTo>
                <a:cubicBezTo>
                  <a:pt x="277" y="1105"/>
                  <a:pt x="277" y="1105"/>
                  <a:pt x="277" y="1105"/>
                </a:cubicBezTo>
                <a:cubicBezTo>
                  <a:pt x="270" y="1105"/>
                  <a:pt x="270" y="1105"/>
                  <a:pt x="270" y="1105"/>
                </a:cubicBezTo>
                <a:close/>
                <a:moveTo>
                  <a:pt x="277" y="1111"/>
                </a:moveTo>
                <a:cubicBezTo>
                  <a:pt x="277" y="1111"/>
                  <a:pt x="277" y="1111"/>
                  <a:pt x="277" y="1111"/>
                </a:cubicBezTo>
                <a:cubicBezTo>
                  <a:pt x="270" y="1105"/>
                  <a:pt x="270" y="1105"/>
                  <a:pt x="264" y="1105"/>
                </a:cubicBezTo>
                <a:cubicBezTo>
                  <a:pt x="270" y="1105"/>
                  <a:pt x="270" y="1105"/>
                  <a:pt x="277" y="1111"/>
                </a:cubicBezTo>
                <a:close/>
                <a:moveTo>
                  <a:pt x="270" y="1105"/>
                </a:moveTo>
                <a:cubicBezTo>
                  <a:pt x="258" y="1105"/>
                  <a:pt x="258" y="1105"/>
                  <a:pt x="258" y="1105"/>
                </a:cubicBezTo>
                <a:cubicBezTo>
                  <a:pt x="270" y="1105"/>
                  <a:pt x="264" y="1105"/>
                  <a:pt x="270" y="1105"/>
                </a:cubicBezTo>
                <a:close/>
                <a:moveTo>
                  <a:pt x="208" y="1086"/>
                </a:moveTo>
                <a:cubicBezTo>
                  <a:pt x="208" y="1086"/>
                  <a:pt x="214" y="1086"/>
                  <a:pt x="201" y="1080"/>
                </a:cubicBezTo>
                <a:cubicBezTo>
                  <a:pt x="201" y="1080"/>
                  <a:pt x="201" y="1080"/>
                  <a:pt x="201" y="1080"/>
                </a:cubicBezTo>
                <a:cubicBezTo>
                  <a:pt x="189" y="1073"/>
                  <a:pt x="170" y="1067"/>
                  <a:pt x="145" y="1048"/>
                </a:cubicBezTo>
                <a:cubicBezTo>
                  <a:pt x="151" y="1054"/>
                  <a:pt x="151" y="1054"/>
                  <a:pt x="151" y="1054"/>
                </a:cubicBezTo>
                <a:cubicBezTo>
                  <a:pt x="151" y="1054"/>
                  <a:pt x="145" y="1054"/>
                  <a:pt x="139" y="1054"/>
                </a:cubicBezTo>
                <a:cubicBezTo>
                  <a:pt x="145" y="1054"/>
                  <a:pt x="151" y="1054"/>
                  <a:pt x="151" y="1061"/>
                </a:cubicBezTo>
                <a:cubicBezTo>
                  <a:pt x="170" y="1067"/>
                  <a:pt x="195" y="1080"/>
                  <a:pt x="195" y="1080"/>
                </a:cubicBezTo>
                <a:cubicBezTo>
                  <a:pt x="226" y="1092"/>
                  <a:pt x="201" y="1080"/>
                  <a:pt x="226" y="1092"/>
                </a:cubicBezTo>
                <a:cubicBezTo>
                  <a:pt x="226" y="1092"/>
                  <a:pt x="226" y="1092"/>
                  <a:pt x="226" y="1092"/>
                </a:cubicBezTo>
                <a:cubicBezTo>
                  <a:pt x="226" y="1092"/>
                  <a:pt x="226" y="1092"/>
                  <a:pt x="226" y="1092"/>
                </a:cubicBezTo>
                <a:cubicBezTo>
                  <a:pt x="245" y="1099"/>
                  <a:pt x="245" y="1099"/>
                  <a:pt x="245" y="1099"/>
                </a:cubicBezTo>
                <a:cubicBezTo>
                  <a:pt x="245" y="1099"/>
                  <a:pt x="245" y="1099"/>
                  <a:pt x="270" y="1105"/>
                </a:cubicBezTo>
                <a:cubicBezTo>
                  <a:pt x="258" y="1105"/>
                  <a:pt x="264" y="1105"/>
                  <a:pt x="245" y="1099"/>
                </a:cubicBezTo>
                <a:cubicBezTo>
                  <a:pt x="239" y="1092"/>
                  <a:pt x="226" y="1092"/>
                  <a:pt x="214" y="1086"/>
                </a:cubicBezTo>
                <a:cubicBezTo>
                  <a:pt x="208" y="1086"/>
                  <a:pt x="208" y="1086"/>
                  <a:pt x="208" y="1086"/>
                </a:cubicBezTo>
                <a:close/>
                <a:moveTo>
                  <a:pt x="264" y="1105"/>
                </a:moveTo>
                <a:cubicBezTo>
                  <a:pt x="258" y="1105"/>
                  <a:pt x="251" y="1099"/>
                  <a:pt x="251" y="1099"/>
                </a:cubicBezTo>
                <a:cubicBezTo>
                  <a:pt x="258" y="1105"/>
                  <a:pt x="258" y="1105"/>
                  <a:pt x="264" y="1105"/>
                </a:cubicBezTo>
                <a:close/>
                <a:moveTo>
                  <a:pt x="251" y="1099"/>
                </a:moveTo>
                <a:cubicBezTo>
                  <a:pt x="251" y="1099"/>
                  <a:pt x="251" y="1099"/>
                  <a:pt x="245" y="1099"/>
                </a:cubicBezTo>
                <a:cubicBezTo>
                  <a:pt x="251" y="1099"/>
                  <a:pt x="245" y="1099"/>
                  <a:pt x="251" y="1099"/>
                </a:cubicBezTo>
                <a:close/>
                <a:moveTo>
                  <a:pt x="214" y="1086"/>
                </a:moveTo>
                <a:cubicBezTo>
                  <a:pt x="214" y="1086"/>
                  <a:pt x="214" y="1086"/>
                  <a:pt x="226" y="1092"/>
                </a:cubicBezTo>
                <a:cubicBezTo>
                  <a:pt x="214" y="1086"/>
                  <a:pt x="214" y="1086"/>
                  <a:pt x="214" y="1086"/>
                </a:cubicBezTo>
                <a:close/>
                <a:moveTo>
                  <a:pt x="13" y="876"/>
                </a:moveTo>
                <a:cubicBezTo>
                  <a:pt x="13" y="883"/>
                  <a:pt x="13" y="883"/>
                  <a:pt x="13" y="889"/>
                </a:cubicBezTo>
                <a:cubicBezTo>
                  <a:pt x="13" y="876"/>
                  <a:pt x="13" y="870"/>
                  <a:pt x="0" y="857"/>
                </a:cubicBezTo>
                <a:cubicBezTo>
                  <a:pt x="0" y="857"/>
                  <a:pt x="0" y="857"/>
                  <a:pt x="13" y="876"/>
                </a:cubicBezTo>
                <a:close/>
                <a:moveTo>
                  <a:pt x="107" y="1035"/>
                </a:moveTo>
                <a:cubicBezTo>
                  <a:pt x="120" y="1035"/>
                  <a:pt x="120" y="1035"/>
                  <a:pt x="120" y="1035"/>
                </a:cubicBezTo>
                <a:cubicBezTo>
                  <a:pt x="120" y="1035"/>
                  <a:pt x="120" y="1035"/>
                  <a:pt x="107" y="1035"/>
                </a:cubicBezTo>
                <a:close/>
                <a:moveTo>
                  <a:pt x="70" y="991"/>
                </a:moveTo>
                <a:cubicBezTo>
                  <a:pt x="70" y="991"/>
                  <a:pt x="70" y="991"/>
                  <a:pt x="70" y="984"/>
                </a:cubicBezTo>
                <a:cubicBezTo>
                  <a:pt x="70" y="991"/>
                  <a:pt x="70" y="991"/>
                  <a:pt x="70" y="991"/>
                </a:cubicBezTo>
                <a:cubicBezTo>
                  <a:pt x="76" y="991"/>
                  <a:pt x="76" y="997"/>
                  <a:pt x="76" y="997"/>
                </a:cubicBezTo>
                <a:cubicBezTo>
                  <a:pt x="76" y="997"/>
                  <a:pt x="76" y="991"/>
                  <a:pt x="70" y="991"/>
                </a:cubicBezTo>
                <a:cubicBezTo>
                  <a:pt x="70" y="984"/>
                  <a:pt x="70" y="984"/>
                  <a:pt x="70" y="991"/>
                </a:cubicBezTo>
                <a:close/>
                <a:moveTo>
                  <a:pt x="57" y="978"/>
                </a:moveTo>
                <a:cubicBezTo>
                  <a:pt x="51" y="972"/>
                  <a:pt x="51" y="965"/>
                  <a:pt x="44" y="953"/>
                </a:cubicBezTo>
                <a:cubicBezTo>
                  <a:pt x="51" y="965"/>
                  <a:pt x="51" y="965"/>
                  <a:pt x="57" y="978"/>
                </a:cubicBezTo>
                <a:close/>
                <a:moveTo>
                  <a:pt x="88" y="1016"/>
                </a:moveTo>
                <a:cubicBezTo>
                  <a:pt x="88" y="1016"/>
                  <a:pt x="88" y="1016"/>
                  <a:pt x="88" y="1016"/>
                </a:cubicBezTo>
                <a:cubicBezTo>
                  <a:pt x="88" y="1016"/>
                  <a:pt x="88" y="1016"/>
                  <a:pt x="88" y="1003"/>
                </a:cubicBezTo>
                <a:cubicBezTo>
                  <a:pt x="88" y="1016"/>
                  <a:pt x="88" y="1016"/>
                  <a:pt x="88" y="1016"/>
                </a:cubicBezTo>
                <a:close/>
                <a:moveTo>
                  <a:pt x="38" y="953"/>
                </a:moveTo>
                <a:cubicBezTo>
                  <a:pt x="44" y="953"/>
                  <a:pt x="44" y="953"/>
                  <a:pt x="44" y="953"/>
                </a:cubicBezTo>
                <a:cubicBezTo>
                  <a:pt x="38" y="946"/>
                  <a:pt x="38" y="940"/>
                  <a:pt x="32" y="934"/>
                </a:cubicBezTo>
                <a:cubicBezTo>
                  <a:pt x="32" y="940"/>
                  <a:pt x="38" y="946"/>
                  <a:pt x="38" y="953"/>
                </a:cubicBezTo>
                <a:close/>
                <a:moveTo>
                  <a:pt x="584" y="1168"/>
                </a:moveTo>
                <a:cubicBezTo>
                  <a:pt x="572" y="1162"/>
                  <a:pt x="553" y="1162"/>
                  <a:pt x="540" y="1162"/>
                </a:cubicBezTo>
                <a:cubicBezTo>
                  <a:pt x="546" y="1162"/>
                  <a:pt x="565" y="1162"/>
                  <a:pt x="572" y="1168"/>
                </a:cubicBezTo>
                <a:cubicBezTo>
                  <a:pt x="572" y="1162"/>
                  <a:pt x="565" y="1162"/>
                  <a:pt x="584" y="1168"/>
                </a:cubicBezTo>
                <a:close/>
                <a:moveTo>
                  <a:pt x="63" y="642"/>
                </a:moveTo>
                <a:cubicBezTo>
                  <a:pt x="63" y="648"/>
                  <a:pt x="57" y="648"/>
                  <a:pt x="57" y="648"/>
                </a:cubicBezTo>
                <a:cubicBezTo>
                  <a:pt x="57" y="648"/>
                  <a:pt x="57" y="648"/>
                  <a:pt x="57" y="648"/>
                </a:cubicBezTo>
                <a:cubicBezTo>
                  <a:pt x="57" y="648"/>
                  <a:pt x="57" y="648"/>
                  <a:pt x="63" y="642"/>
                </a:cubicBezTo>
                <a:cubicBezTo>
                  <a:pt x="63" y="642"/>
                  <a:pt x="63" y="642"/>
                  <a:pt x="70" y="635"/>
                </a:cubicBezTo>
                <a:cubicBezTo>
                  <a:pt x="63" y="642"/>
                  <a:pt x="63" y="648"/>
                  <a:pt x="57" y="648"/>
                </a:cubicBezTo>
                <a:cubicBezTo>
                  <a:pt x="63" y="642"/>
                  <a:pt x="63" y="642"/>
                  <a:pt x="63" y="642"/>
                </a:cubicBezTo>
                <a:cubicBezTo>
                  <a:pt x="51" y="661"/>
                  <a:pt x="57" y="648"/>
                  <a:pt x="44" y="667"/>
                </a:cubicBezTo>
                <a:cubicBezTo>
                  <a:pt x="51" y="661"/>
                  <a:pt x="57" y="648"/>
                  <a:pt x="63" y="642"/>
                </a:cubicBezTo>
                <a:cubicBezTo>
                  <a:pt x="63" y="642"/>
                  <a:pt x="63" y="642"/>
                  <a:pt x="63" y="642"/>
                </a:cubicBezTo>
                <a:close/>
                <a:moveTo>
                  <a:pt x="823" y="1162"/>
                </a:moveTo>
                <a:cubicBezTo>
                  <a:pt x="823" y="1162"/>
                  <a:pt x="823" y="1162"/>
                  <a:pt x="823" y="1162"/>
                </a:cubicBezTo>
                <a:cubicBezTo>
                  <a:pt x="823" y="1162"/>
                  <a:pt x="823" y="1162"/>
                  <a:pt x="835" y="1162"/>
                </a:cubicBezTo>
                <a:cubicBezTo>
                  <a:pt x="848" y="1156"/>
                  <a:pt x="848" y="1156"/>
                  <a:pt x="823" y="1162"/>
                </a:cubicBezTo>
                <a:close/>
                <a:moveTo>
                  <a:pt x="170" y="508"/>
                </a:moveTo>
                <a:cubicBezTo>
                  <a:pt x="164" y="527"/>
                  <a:pt x="157" y="527"/>
                  <a:pt x="176" y="508"/>
                </a:cubicBezTo>
                <a:cubicBezTo>
                  <a:pt x="170" y="508"/>
                  <a:pt x="170" y="508"/>
                  <a:pt x="170" y="508"/>
                </a:cubicBezTo>
                <a:close/>
                <a:moveTo>
                  <a:pt x="615" y="1168"/>
                </a:moveTo>
                <a:cubicBezTo>
                  <a:pt x="628" y="1168"/>
                  <a:pt x="628" y="1168"/>
                  <a:pt x="628" y="1168"/>
                </a:cubicBezTo>
                <a:cubicBezTo>
                  <a:pt x="653" y="1168"/>
                  <a:pt x="685" y="1168"/>
                  <a:pt x="703" y="1168"/>
                </a:cubicBezTo>
                <a:cubicBezTo>
                  <a:pt x="647" y="1168"/>
                  <a:pt x="647" y="1168"/>
                  <a:pt x="615" y="1168"/>
                </a:cubicBezTo>
                <a:close/>
                <a:moveTo>
                  <a:pt x="1030" y="1137"/>
                </a:moveTo>
                <a:cubicBezTo>
                  <a:pt x="1042" y="1130"/>
                  <a:pt x="1042" y="1130"/>
                  <a:pt x="1042" y="1130"/>
                </a:cubicBezTo>
                <a:cubicBezTo>
                  <a:pt x="1011" y="1137"/>
                  <a:pt x="1011" y="1137"/>
                  <a:pt x="1011" y="1137"/>
                </a:cubicBezTo>
                <a:cubicBezTo>
                  <a:pt x="1030" y="1137"/>
                  <a:pt x="1030" y="1137"/>
                  <a:pt x="1030" y="1137"/>
                </a:cubicBezTo>
                <a:close/>
                <a:moveTo>
                  <a:pt x="1067" y="1124"/>
                </a:moveTo>
                <a:cubicBezTo>
                  <a:pt x="1099" y="1111"/>
                  <a:pt x="1086" y="1111"/>
                  <a:pt x="1080" y="1124"/>
                </a:cubicBezTo>
                <a:cubicBezTo>
                  <a:pt x="1067" y="1124"/>
                  <a:pt x="1067" y="1124"/>
                  <a:pt x="1067" y="1124"/>
                </a:cubicBezTo>
                <a:close/>
                <a:moveTo>
                  <a:pt x="1419" y="1003"/>
                </a:moveTo>
                <a:cubicBezTo>
                  <a:pt x="1406" y="1016"/>
                  <a:pt x="1412" y="1003"/>
                  <a:pt x="1400" y="1016"/>
                </a:cubicBezTo>
                <a:cubicBezTo>
                  <a:pt x="1419" y="1003"/>
                  <a:pt x="1419" y="1003"/>
                  <a:pt x="1419" y="1003"/>
                </a:cubicBezTo>
                <a:close/>
                <a:moveTo>
                  <a:pt x="308" y="1124"/>
                </a:moveTo>
                <a:cubicBezTo>
                  <a:pt x="308" y="1130"/>
                  <a:pt x="314" y="1130"/>
                  <a:pt x="333" y="1137"/>
                </a:cubicBezTo>
                <a:cubicBezTo>
                  <a:pt x="333" y="1137"/>
                  <a:pt x="333" y="1137"/>
                  <a:pt x="333" y="1130"/>
                </a:cubicBezTo>
                <a:cubicBezTo>
                  <a:pt x="327" y="1130"/>
                  <a:pt x="321" y="1130"/>
                  <a:pt x="314" y="1130"/>
                </a:cubicBezTo>
                <a:cubicBezTo>
                  <a:pt x="308" y="1124"/>
                  <a:pt x="308" y="1124"/>
                  <a:pt x="308" y="1124"/>
                </a:cubicBezTo>
                <a:close/>
                <a:moveTo>
                  <a:pt x="352" y="381"/>
                </a:moveTo>
                <a:cubicBezTo>
                  <a:pt x="358" y="381"/>
                  <a:pt x="358" y="381"/>
                  <a:pt x="358" y="381"/>
                </a:cubicBezTo>
                <a:cubicBezTo>
                  <a:pt x="346" y="381"/>
                  <a:pt x="352" y="381"/>
                  <a:pt x="352" y="381"/>
                </a:cubicBezTo>
                <a:close/>
                <a:moveTo>
                  <a:pt x="590" y="1168"/>
                </a:moveTo>
                <a:cubicBezTo>
                  <a:pt x="590" y="1168"/>
                  <a:pt x="590" y="1168"/>
                  <a:pt x="615" y="1168"/>
                </a:cubicBezTo>
                <a:cubicBezTo>
                  <a:pt x="615" y="1168"/>
                  <a:pt x="609" y="1168"/>
                  <a:pt x="597" y="1168"/>
                </a:cubicBezTo>
                <a:cubicBezTo>
                  <a:pt x="590" y="1168"/>
                  <a:pt x="590" y="1168"/>
                  <a:pt x="590" y="1168"/>
                </a:cubicBezTo>
                <a:close/>
                <a:moveTo>
                  <a:pt x="1055" y="1130"/>
                </a:moveTo>
                <a:cubicBezTo>
                  <a:pt x="1055" y="1130"/>
                  <a:pt x="1055" y="1130"/>
                  <a:pt x="1048" y="1130"/>
                </a:cubicBezTo>
                <a:cubicBezTo>
                  <a:pt x="1055" y="1130"/>
                  <a:pt x="1055" y="1130"/>
                  <a:pt x="1055" y="1130"/>
                </a:cubicBezTo>
                <a:close/>
                <a:moveTo>
                  <a:pt x="1048" y="1130"/>
                </a:moveTo>
                <a:cubicBezTo>
                  <a:pt x="1048" y="1130"/>
                  <a:pt x="1048" y="1130"/>
                  <a:pt x="1042" y="1130"/>
                </a:cubicBezTo>
                <a:cubicBezTo>
                  <a:pt x="1048" y="1130"/>
                  <a:pt x="1048" y="1130"/>
                  <a:pt x="1048" y="1130"/>
                </a:cubicBezTo>
                <a:close/>
                <a:moveTo>
                  <a:pt x="1701" y="781"/>
                </a:moveTo>
                <a:cubicBezTo>
                  <a:pt x="1707" y="769"/>
                  <a:pt x="1707" y="769"/>
                  <a:pt x="1707" y="769"/>
                </a:cubicBezTo>
                <a:cubicBezTo>
                  <a:pt x="1695" y="788"/>
                  <a:pt x="1695" y="788"/>
                  <a:pt x="1695" y="788"/>
                </a:cubicBezTo>
                <a:cubicBezTo>
                  <a:pt x="1701" y="781"/>
                  <a:pt x="1701" y="781"/>
                  <a:pt x="1701" y="781"/>
                </a:cubicBezTo>
                <a:close/>
                <a:moveTo>
                  <a:pt x="390" y="1143"/>
                </a:moveTo>
                <a:cubicBezTo>
                  <a:pt x="390" y="1143"/>
                  <a:pt x="390" y="1143"/>
                  <a:pt x="390" y="1143"/>
                </a:cubicBezTo>
                <a:cubicBezTo>
                  <a:pt x="390" y="1143"/>
                  <a:pt x="390" y="1143"/>
                  <a:pt x="390" y="1143"/>
                </a:cubicBezTo>
                <a:close/>
                <a:moveTo>
                  <a:pt x="371" y="1143"/>
                </a:moveTo>
                <a:cubicBezTo>
                  <a:pt x="383" y="1143"/>
                  <a:pt x="383" y="1143"/>
                  <a:pt x="371" y="1143"/>
                </a:cubicBezTo>
                <a:close/>
                <a:moveTo>
                  <a:pt x="371" y="1143"/>
                </a:moveTo>
                <a:cubicBezTo>
                  <a:pt x="371" y="1143"/>
                  <a:pt x="371" y="1143"/>
                  <a:pt x="371" y="1143"/>
                </a:cubicBezTo>
                <a:cubicBezTo>
                  <a:pt x="371" y="1143"/>
                  <a:pt x="371" y="1143"/>
                  <a:pt x="371" y="1143"/>
                </a:cubicBezTo>
                <a:close/>
                <a:moveTo>
                  <a:pt x="390" y="1143"/>
                </a:moveTo>
                <a:cubicBezTo>
                  <a:pt x="383" y="1143"/>
                  <a:pt x="383" y="1143"/>
                  <a:pt x="383" y="1143"/>
                </a:cubicBezTo>
                <a:cubicBezTo>
                  <a:pt x="383" y="1143"/>
                  <a:pt x="383" y="1143"/>
                  <a:pt x="390" y="1143"/>
                </a:cubicBezTo>
                <a:close/>
                <a:moveTo>
                  <a:pt x="383" y="1143"/>
                </a:moveTo>
                <a:cubicBezTo>
                  <a:pt x="377" y="1143"/>
                  <a:pt x="371" y="1143"/>
                  <a:pt x="371" y="1143"/>
                </a:cubicBezTo>
                <a:cubicBezTo>
                  <a:pt x="377" y="1143"/>
                  <a:pt x="377" y="1143"/>
                  <a:pt x="383" y="1143"/>
                </a:cubicBezTo>
                <a:close/>
                <a:moveTo>
                  <a:pt x="1582" y="902"/>
                </a:moveTo>
                <a:cubicBezTo>
                  <a:pt x="1607" y="883"/>
                  <a:pt x="1607" y="883"/>
                  <a:pt x="1607" y="883"/>
                </a:cubicBezTo>
                <a:cubicBezTo>
                  <a:pt x="1588" y="896"/>
                  <a:pt x="1588" y="896"/>
                  <a:pt x="1588" y="896"/>
                </a:cubicBezTo>
                <a:cubicBezTo>
                  <a:pt x="1582" y="902"/>
                  <a:pt x="1582" y="902"/>
                  <a:pt x="1582" y="902"/>
                </a:cubicBezTo>
                <a:close/>
                <a:moveTo>
                  <a:pt x="120" y="1035"/>
                </a:moveTo>
                <a:cubicBezTo>
                  <a:pt x="107" y="1035"/>
                  <a:pt x="107" y="1029"/>
                  <a:pt x="107" y="1029"/>
                </a:cubicBezTo>
                <a:cubicBezTo>
                  <a:pt x="107" y="1029"/>
                  <a:pt x="107" y="1029"/>
                  <a:pt x="107" y="1029"/>
                </a:cubicBezTo>
                <a:cubicBezTo>
                  <a:pt x="107" y="1035"/>
                  <a:pt x="120" y="1035"/>
                  <a:pt x="120" y="1035"/>
                </a:cubicBezTo>
                <a:close/>
                <a:moveTo>
                  <a:pt x="929" y="1149"/>
                </a:moveTo>
                <a:cubicBezTo>
                  <a:pt x="948" y="1149"/>
                  <a:pt x="948" y="1149"/>
                  <a:pt x="948" y="1149"/>
                </a:cubicBezTo>
                <a:cubicBezTo>
                  <a:pt x="961" y="1143"/>
                  <a:pt x="961" y="1143"/>
                  <a:pt x="961" y="1143"/>
                </a:cubicBezTo>
                <a:cubicBezTo>
                  <a:pt x="961" y="1143"/>
                  <a:pt x="961" y="1143"/>
                  <a:pt x="961" y="1143"/>
                </a:cubicBezTo>
                <a:cubicBezTo>
                  <a:pt x="929" y="1149"/>
                  <a:pt x="929" y="1149"/>
                  <a:pt x="929" y="1149"/>
                </a:cubicBezTo>
                <a:close/>
                <a:moveTo>
                  <a:pt x="132" y="1048"/>
                </a:moveTo>
                <a:cubicBezTo>
                  <a:pt x="132" y="1048"/>
                  <a:pt x="132" y="1048"/>
                  <a:pt x="132" y="1048"/>
                </a:cubicBezTo>
                <a:cubicBezTo>
                  <a:pt x="139" y="1048"/>
                  <a:pt x="139" y="1048"/>
                  <a:pt x="132" y="1048"/>
                </a:cubicBezTo>
                <a:close/>
                <a:moveTo>
                  <a:pt x="120" y="1035"/>
                </a:moveTo>
                <a:cubicBezTo>
                  <a:pt x="120" y="1035"/>
                  <a:pt x="107" y="1029"/>
                  <a:pt x="95" y="1022"/>
                </a:cubicBezTo>
                <a:cubicBezTo>
                  <a:pt x="95" y="1022"/>
                  <a:pt x="95" y="1022"/>
                  <a:pt x="107" y="1035"/>
                </a:cubicBezTo>
                <a:cubicBezTo>
                  <a:pt x="107" y="1035"/>
                  <a:pt x="107" y="1035"/>
                  <a:pt x="107" y="1035"/>
                </a:cubicBezTo>
                <a:cubicBezTo>
                  <a:pt x="120" y="1035"/>
                  <a:pt x="126" y="1042"/>
                  <a:pt x="132" y="1048"/>
                </a:cubicBezTo>
                <a:cubicBezTo>
                  <a:pt x="126" y="1042"/>
                  <a:pt x="126" y="1042"/>
                  <a:pt x="126" y="1042"/>
                </a:cubicBezTo>
                <a:cubicBezTo>
                  <a:pt x="120" y="1035"/>
                  <a:pt x="120" y="1035"/>
                  <a:pt x="120" y="1035"/>
                </a:cubicBezTo>
                <a:cubicBezTo>
                  <a:pt x="126" y="1042"/>
                  <a:pt x="126" y="1042"/>
                  <a:pt x="126" y="1042"/>
                </a:cubicBezTo>
                <a:cubicBezTo>
                  <a:pt x="126" y="1042"/>
                  <a:pt x="120" y="1042"/>
                  <a:pt x="120" y="1035"/>
                </a:cubicBezTo>
                <a:close/>
                <a:moveTo>
                  <a:pt x="308" y="1124"/>
                </a:moveTo>
                <a:cubicBezTo>
                  <a:pt x="308" y="1124"/>
                  <a:pt x="308" y="1124"/>
                  <a:pt x="308" y="1124"/>
                </a:cubicBezTo>
                <a:cubicBezTo>
                  <a:pt x="302" y="1124"/>
                  <a:pt x="302" y="1124"/>
                  <a:pt x="302" y="1124"/>
                </a:cubicBezTo>
                <a:cubicBezTo>
                  <a:pt x="277" y="1111"/>
                  <a:pt x="277" y="1111"/>
                  <a:pt x="277" y="1111"/>
                </a:cubicBezTo>
                <a:cubicBezTo>
                  <a:pt x="289" y="1111"/>
                  <a:pt x="295" y="1124"/>
                  <a:pt x="302" y="1124"/>
                </a:cubicBezTo>
                <a:cubicBezTo>
                  <a:pt x="289" y="1111"/>
                  <a:pt x="289" y="1111"/>
                  <a:pt x="289" y="1111"/>
                </a:cubicBezTo>
                <a:cubicBezTo>
                  <a:pt x="289" y="1124"/>
                  <a:pt x="289" y="1124"/>
                  <a:pt x="289" y="1124"/>
                </a:cubicBezTo>
                <a:cubicBezTo>
                  <a:pt x="302" y="1124"/>
                  <a:pt x="302" y="1124"/>
                  <a:pt x="302" y="1124"/>
                </a:cubicBezTo>
                <a:cubicBezTo>
                  <a:pt x="308" y="1124"/>
                  <a:pt x="308" y="1124"/>
                  <a:pt x="308" y="1124"/>
                </a:cubicBezTo>
                <a:cubicBezTo>
                  <a:pt x="308" y="1124"/>
                  <a:pt x="308" y="1124"/>
                  <a:pt x="308" y="1124"/>
                </a:cubicBezTo>
                <a:close/>
                <a:moveTo>
                  <a:pt x="396" y="1149"/>
                </a:moveTo>
                <a:cubicBezTo>
                  <a:pt x="408" y="1149"/>
                  <a:pt x="408" y="1149"/>
                  <a:pt x="408" y="1149"/>
                </a:cubicBezTo>
                <a:cubicBezTo>
                  <a:pt x="402" y="1149"/>
                  <a:pt x="402" y="1149"/>
                  <a:pt x="390" y="1143"/>
                </a:cubicBezTo>
                <a:cubicBezTo>
                  <a:pt x="396" y="1149"/>
                  <a:pt x="396" y="1149"/>
                  <a:pt x="396" y="1149"/>
                </a:cubicBezTo>
                <a:close/>
                <a:moveTo>
                  <a:pt x="415" y="1149"/>
                </a:moveTo>
                <a:cubicBezTo>
                  <a:pt x="415" y="1149"/>
                  <a:pt x="415" y="1149"/>
                  <a:pt x="408" y="1149"/>
                </a:cubicBezTo>
                <a:cubicBezTo>
                  <a:pt x="415" y="1149"/>
                  <a:pt x="415" y="1149"/>
                  <a:pt x="415" y="1149"/>
                </a:cubicBezTo>
                <a:close/>
                <a:moveTo>
                  <a:pt x="88" y="1003"/>
                </a:moveTo>
                <a:cubicBezTo>
                  <a:pt x="82" y="1003"/>
                  <a:pt x="82" y="1003"/>
                  <a:pt x="76" y="997"/>
                </a:cubicBezTo>
                <a:cubicBezTo>
                  <a:pt x="82" y="1003"/>
                  <a:pt x="82" y="1003"/>
                  <a:pt x="88" y="1003"/>
                </a:cubicBezTo>
                <a:close/>
                <a:moveTo>
                  <a:pt x="986" y="1143"/>
                </a:moveTo>
                <a:cubicBezTo>
                  <a:pt x="998" y="1137"/>
                  <a:pt x="998" y="1137"/>
                  <a:pt x="998" y="1137"/>
                </a:cubicBezTo>
                <a:cubicBezTo>
                  <a:pt x="973" y="1143"/>
                  <a:pt x="973" y="1143"/>
                  <a:pt x="973" y="1143"/>
                </a:cubicBezTo>
                <a:cubicBezTo>
                  <a:pt x="986" y="1143"/>
                  <a:pt x="986" y="1143"/>
                  <a:pt x="986" y="1143"/>
                </a:cubicBezTo>
                <a:close/>
              </a:path>
            </a:pathLst>
          </a:custGeom>
          <a:solidFill>
            <a:srgbClr val="CC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D8F3AC4E-103E-42FD-81AA-E319CB81B4C9}"/>
              </a:ext>
            </a:extLst>
          </p:cNvPr>
          <p:cNvSpPr/>
          <p:nvPr/>
        </p:nvSpPr>
        <p:spPr bwMode="auto">
          <a:xfrm rot="10800000">
            <a:off x="8223080" y="1515905"/>
            <a:ext cx="1489164" cy="1150487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PROLUNGAMENTO</a:t>
            </a:r>
          </a:p>
          <a:p>
            <a:pPr algn="ctr"/>
            <a:r>
              <a:rPr kumimoji="0" lang="it-IT" sz="10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CONDOTTA SOTTOMARINA DI BARI  </a:t>
            </a:r>
            <a:r>
              <a:rPr kumimoji="0" lang="it-IT" sz="1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EST</a:t>
            </a:r>
          </a:p>
          <a:p>
            <a:pPr algn="ctr"/>
            <a:r>
              <a:rPr kumimoji="0" lang="it-IT" sz="1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9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953E8194-3A4D-4B31-AE72-A31C29033CD3}"/>
              </a:ext>
            </a:extLst>
          </p:cNvPr>
          <p:cNvSpPr/>
          <p:nvPr/>
        </p:nvSpPr>
        <p:spPr bwMode="auto">
          <a:xfrm rot="10800000">
            <a:off x="2143068" y="5262739"/>
            <a:ext cx="1589317" cy="1080858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RISANAMENTO </a:t>
            </a:r>
            <a:r>
              <a:rPr lang="it-IT" sz="1000" smtClean="0">
                <a:solidFill>
                  <a:schemeClr val="bg1"/>
                </a:solidFill>
                <a:latin typeface="Calibri" panose="020F0502020204030204" pitchFamily="34" charset="0"/>
              </a:rPr>
              <a:t>RETI IDRICHE 60 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M €  </a:t>
            </a:r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it-IT" sz="1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CA6764EB-0449-468B-8E1F-67D04A70E47F}"/>
              </a:ext>
            </a:extLst>
          </p:cNvPr>
          <p:cNvSpPr/>
          <p:nvPr/>
        </p:nvSpPr>
        <p:spPr bwMode="auto">
          <a:xfrm rot="10800000">
            <a:off x="2809199" y="1164837"/>
            <a:ext cx="1489164" cy="1150487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10800000"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PROLUNGAMENTO</a:t>
            </a:r>
          </a:p>
          <a:p>
            <a:pPr algn="ctr"/>
            <a:r>
              <a:rPr kumimoji="0" lang="it-IT" sz="100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CONDOTTA SOTTOMARINA DI BARI OVEST</a:t>
            </a:r>
          </a:p>
          <a:p>
            <a:pPr algn="ctr"/>
            <a:r>
              <a:rPr lang="it-IT" sz="1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12 M</a:t>
            </a:r>
            <a:r>
              <a:rPr lang="it-IT" sz="1000" dirty="0">
                <a:solidFill>
                  <a:schemeClr val="bg1"/>
                </a:solidFill>
                <a:latin typeface="Calibri" panose="020F0502020204030204" pitchFamily="34" charset="0"/>
              </a:rPr>
              <a:t>€</a:t>
            </a:r>
            <a:endParaRPr kumimoji="0" lang="it-IT" sz="100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375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?xml version=&quot;1.0&quot; encoding=&quot;utf-8&quot;?&gt;&lt;MekkoFormats&gt;&lt;NumberFormat DecimalSeparator=&quot;,&quot; ThousandSeparator=&quot;.&quot; NegativeNumberFormat=&quot;1&quot; /&gt;&lt;/MekkoFormats&gt;"/>
</p:tagLst>
</file>

<file path=ppt/theme/theme1.xml><?xml version="1.0" encoding="utf-8"?>
<a:theme xmlns:a="http://schemas.openxmlformats.org/drawingml/2006/main" name="2_cogam_modello">
  <a:themeElements>
    <a:clrScheme name="cogam_model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gam_model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rot="10800000"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rot="10800000"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gam_model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gam_copertina">
  <a:themeElements>
    <a:clrScheme name="cogam_model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gam_model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rot="10800000"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rot="10800000"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gam_model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gam_modell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gam_modell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C:\msoffice\templates\lek\lek.pot</Template>
  <TotalTime>41704</TotalTime>
  <Words>136</Words>
  <Application>Microsoft Office PowerPoint</Application>
  <PresentationFormat>A4 (21x29,7 cm)</PresentationFormat>
  <Paragraphs>36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2_cogam_modello</vt:lpstr>
      <vt:lpstr>1_cogam_copertina</vt:lpstr>
      <vt:lpstr>GLI INTERVENTI SULLA CITTA’ DI BARI </vt:lpstr>
    </vt:vector>
  </TitlesOfParts>
  <Company>L.E.K.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contabilita</dc:creator>
  <cp:lastModifiedBy>Nitti Viviana</cp:lastModifiedBy>
  <cp:revision>4803</cp:revision>
  <cp:lastPrinted>2020-02-07T12:54:26Z</cp:lastPrinted>
  <dcterms:created xsi:type="dcterms:W3CDTF">2002-07-31T13:14:10Z</dcterms:created>
  <dcterms:modified xsi:type="dcterms:W3CDTF">2020-02-10T07:30:26Z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1287025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S8.2.2</vt:lpwstr>
  </property>
</Properties>
</file>